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4"/>
  </p:sldMasterIdLst>
  <p:notesMasterIdLst>
    <p:notesMasterId r:id="rId24"/>
  </p:notesMasterIdLst>
  <p:sldIdLst>
    <p:sldId id="737" r:id="rId5"/>
    <p:sldId id="738" r:id="rId6"/>
    <p:sldId id="746" r:id="rId7"/>
    <p:sldId id="739" r:id="rId8"/>
    <p:sldId id="741" r:id="rId9"/>
    <p:sldId id="742" r:id="rId10"/>
    <p:sldId id="748" r:id="rId11"/>
    <p:sldId id="749" r:id="rId12"/>
    <p:sldId id="751" r:id="rId13"/>
    <p:sldId id="752" r:id="rId14"/>
    <p:sldId id="753" r:id="rId15"/>
    <p:sldId id="754" r:id="rId16"/>
    <p:sldId id="755" r:id="rId17"/>
    <p:sldId id="756" r:id="rId18"/>
    <p:sldId id="757" r:id="rId19"/>
    <p:sldId id="758" r:id="rId20"/>
    <p:sldId id="759" r:id="rId21"/>
    <p:sldId id="760" r:id="rId22"/>
    <p:sldId id="76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58B"/>
    <a:srgbClr val="4472C4"/>
    <a:srgbClr val="DE7A7A"/>
    <a:srgbClr val="FEE9E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29D038-4AB4-4C9C-9873-DC0B40A0CC6E}" v="14" dt="2025-09-25T14:48:59.6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315" autoAdjust="0"/>
  </p:normalViewPr>
  <p:slideViewPr>
    <p:cSldViewPr snapToGrid="0">
      <p:cViewPr varScale="1">
        <p:scale>
          <a:sx n="101" d="100"/>
          <a:sy n="101" d="100"/>
        </p:scale>
        <p:origin x="125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983CB-B324-8A48-B923-B1E98691A0CE}" type="datetimeFigureOut">
              <a:rPr lang="en-US" smtClean="0"/>
              <a:t>9/26/2025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126960-BD50-C743-9902-30B65879899A}" type="slidenum">
              <a:rPr lang="en-US" smtClean="0"/>
              <a:t>‹#›</a:t>
            </a:fld>
            <a:endParaRPr lang="en-US"/>
          </a:p>
        </p:txBody>
      </p:sp>
    </p:spTree>
    <p:extLst>
      <p:ext uri="{BB962C8B-B14F-4D97-AF65-F5344CB8AC3E}">
        <p14:creationId xmlns:p14="http://schemas.microsoft.com/office/powerpoint/2010/main" val="54547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sz="1200" b="0" i="0" u="none" strike="noStrike" kern="1200" dirty="0">
                <a:solidFill>
                  <a:schemeClr val="tx1"/>
                </a:solidFill>
                <a:effectLst/>
                <a:latin typeface="+mn-lt"/>
                <a:ea typeface="+mn-ea"/>
                <a:cs typeface="+mn-cs"/>
              </a:rPr>
              <a:t>Math equation alt text explanation:  We don’t have enough information to answer it. </a:t>
            </a:r>
            <a:r>
              <a:rPr lang="en-US" sz="1200" b="0" i="0" u="none" strike="noStrike" kern="1200">
                <a:solidFill>
                  <a:schemeClr val="tx1"/>
                </a:solidFill>
                <a:effectLst/>
                <a:latin typeface="+mn-lt"/>
                <a:ea typeface="+mn-ea"/>
                <a:cs typeface="+mn-cs"/>
              </a:rPr>
              <a:t>If </a:t>
            </a:r>
            <a:r>
              <a:rPr lang="en-US" sz="1200" b="0" i="0" u="none" strike="noStrike" kern="1200" dirty="0">
                <a:solidFill>
                  <a:schemeClr val="tx1"/>
                </a:solidFill>
                <a:effectLst/>
                <a:latin typeface="+mn-lt"/>
                <a:ea typeface="+mn-ea"/>
                <a:cs typeface="+mn-cs"/>
              </a:rPr>
              <a:t>the square root extended over the quantity 4 plus 5, the answer would be the square root of 9, which is </a:t>
            </a:r>
            <a:r>
              <a:rPr lang="en-US" sz="1200" b="0" i="0" u="none" strike="noStrike" kern="1200">
                <a:solidFill>
                  <a:schemeClr val="tx1"/>
                </a:solidFill>
                <a:effectLst/>
                <a:latin typeface="+mn-lt"/>
                <a:ea typeface="+mn-ea"/>
                <a:cs typeface="+mn-cs"/>
              </a:rPr>
              <a:t>3. However</a:t>
            </a:r>
            <a:r>
              <a:rPr lang="en-US" sz="1200" b="0" i="0" u="none" strike="noStrike" kern="1200" dirty="0">
                <a:solidFill>
                  <a:schemeClr val="tx1"/>
                </a:solidFill>
                <a:effectLst/>
                <a:latin typeface="+mn-lt"/>
                <a:ea typeface="+mn-ea"/>
                <a:cs typeface="+mn-cs"/>
              </a:rPr>
              <a:t>, if the square root only extended over the 4, then the square root of 4 is 2 and the answer would be 2 plus 5, which is 7.</a:t>
            </a:r>
            <a:endParaRPr lang="en-US" b="0" dirty="0">
              <a:effectLst/>
            </a:endParaRPr>
          </a:p>
          <a:p>
            <a:endParaRPr lang="en-US" dirty="0"/>
          </a:p>
        </p:txBody>
      </p:sp>
      <p:sp>
        <p:nvSpPr>
          <p:cNvPr id="4" name="Slide Number Placeholder 3"/>
          <p:cNvSpPr>
            <a:spLocks noGrp="1"/>
          </p:cNvSpPr>
          <p:nvPr>
            <p:ph type="sldNum" sz="quarter" idx="5"/>
          </p:nvPr>
        </p:nvSpPr>
        <p:spPr/>
        <p:txBody>
          <a:bodyPr/>
          <a:lstStyle/>
          <a:p>
            <a:fld id="{BC126960-BD50-C743-9902-30B65879899A}" type="slidenum">
              <a:rPr lang="en-US" smtClean="0"/>
              <a:t>13</a:t>
            </a:fld>
            <a:endParaRPr lang="en-US"/>
          </a:p>
        </p:txBody>
      </p:sp>
    </p:spTree>
    <p:extLst>
      <p:ext uri="{BB962C8B-B14F-4D97-AF65-F5344CB8AC3E}">
        <p14:creationId xmlns:p14="http://schemas.microsoft.com/office/powerpoint/2010/main" val="21874981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17BD831-EAF6-B2C6-7FF5-156C2B04AE66}"/>
              </a:ext>
            </a:extLst>
          </p:cNvPr>
          <p:cNvSpPr/>
          <p:nvPr userDrawn="1"/>
        </p:nvSpPr>
        <p:spPr>
          <a:xfrm>
            <a:off x="0" y="0"/>
            <a:ext cx="12192000" cy="4630422"/>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0" y="2295562"/>
            <a:ext cx="12192000" cy="2125968"/>
          </a:xfrm>
        </p:spPr>
        <p:txBody>
          <a:bodyPr lIns="0" tIns="0" rIns="0" bIns="0" anchor="t" anchorCtr="0">
            <a:noAutofit/>
          </a:bodyPr>
          <a:lstStyle>
            <a:lvl1pPr algn="ctr">
              <a:lnSpc>
                <a:spcPct val="80000"/>
              </a:lnSpc>
              <a:defRPr sz="3600" b="1" i="0">
                <a:solidFill>
                  <a:srgbClr val="FFFFFF"/>
                </a:solidFill>
                <a:latin typeface="Anybody SemiBold"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0" y="682906"/>
            <a:ext cx="12192000" cy="1225091"/>
          </a:xfrm>
        </p:spPr>
        <p:txBody>
          <a:bodyPr lIns="0" tIns="0" rIns="0" bIns="0" anchor="b" anchorCtr="0">
            <a:noAutofit/>
          </a:bodyPr>
          <a:lstStyle>
            <a:lvl1pPr marL="0" indent="0" algn="ctr">
              <a:spcBef>
                <a:spcPts val="0"/>
              </a:spcBef>
              <a:buNone/>
              <a:defRPr sz="1200" b="1" i="0" spc="100" baseline="0">
                <a:solidFill>
                  <a:schemeClr val="accent1"/>
                </a:solidFill>
                <a:latin typeface="Anybody ExtraExpanded Black"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766348" y="5607569"/>
            <a:ext cx="3096975" cy="309219"/>
          </a:xfrm>
        </p:spPr>
        <p:txBody>
          <a:bodyPr lIns="0" tIns="0" rIns="0" bIns="0">
            <a:noAutofit/>
          </a:bodyPr>
          <a:lstStyle>
            <a:lvl1pPr marL="0" indent="0" algn="r">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6991408" y="5607569"/>
            <a:ext cx="4345922" cy="365864"/>
          </a:xfrm>
        </p:spPr>
        <p:txBody>
          <a:bodyPr lIns="0" tIns="0" rIns="0" bIns="0">
            <a:noAutofit/>
          </a:bodyPr>
          <a:lstStyle>
            <a:lvl1pPr marL="0" indent="0" algn="l">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PRESENTER NAME HERE</a:t>
            </a:r>
          </a:p>
        </p:txBody>
      </p:sp>
      <p:grpSp>
        <p:nvGrpSpPr>
          <p:cNvPr id="4" name="Group 3">
            <a:extLst>
              <a:ext uri="{FF2B5EF4-FFF2-40B4-BE49-F238E27FC236}">
                <a16:creationId xmlns:a16="http://schemas.microsoft.com/office/drawing/2014/main" id="{6ED70F11-21DB-AE42-A648-9A8FFAA14C90}"/>
              </a:ext>
            </a:extLst>
          </p:cNvPr>
          <p:cNvGrpSpPr/>
          <p:nvPr userDrawn="1"/>
        </p:nvGrpSpPr>
        <p:grpSpPr>
          <a:xfrm>
            <a:off x="6414079" y="5084200"/>
            <a:ext cx="81474" cy="1293117"/>
            <a:chOff x="11708180" y="2750455"/>
            <a:chExt cx="81474" cy="1293117"/>
          </a:xfrm>
        </p:grpSpPr>
        <p:sp>
          <p:nvSpPr>
            <p:cNvPr id="13" name="object 12">
              <a:extLst>
                <a:ext uri="{FF2B5EF4-FFF2-40B4-BE49-F238E27FC236}">
                  <a16:creationId xmlns:a16="http://schemas.microsoft.com/office/drawing/2014/main" id="{9755D1AA-CF36-5A4C-B1E7-E9B3E1BDF158}"/>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14" name="object 22">
              <a:extLst>
                <a:ext uri="{FF2B5EF4-FFF2-40B4-BE49-F238E27FC236}">
                  <a16:creationId xmlns:a16="http://schemas.microsoft.com/office/drawing/2014/main" id="{32A2ED7C-B1C8-514C-BD1B-3D6C75301703}"/>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pic>
        <p:nvPicPr>
          <p:cNvPr id="23" name="Picture 22">
            <a:extLst>
              <a:ext uri="{FF2B5EF4-FFF2-40B4-BE49-F238E27FC236}">
                <a16:creationId xmlns:a16="http://schemas.microsoft.com/office/drawing/2014/main" id="{EE71B562-D799-2B48-8D52-9BF0A7E1D1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8783" y="5147073"/>
            <a:ext cx="1028021" cy="1028021"/>
          </a:xfrm>
          <a:prstGeom prst="rect">
            <a:avLst/>
          </a:prstGeom>
        </p:spPr>
      </p:pic>
      <p:pic>
        <p:nvPicPr>
          <p:cNvPr id="6" name="Picture 5">
            <a:extLst>
              <a:ext uri="{FF2B5EF4-FFF2-40B4-BE49-F238E27FC236}">
                <a16:creationId xmlns:a16="http://schemas.microsoft.com/office/drawing/2014/main" id="{C080A19A-DAF5-D7F4-57B5-4D4BE79B3FF7}"/>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02259" y="229128"/>
            <a:ext cx="1328356" cy="196366"/>
          </a:xfrm>
          <a:prstGeom prst="rect">
            <a:avLst/>
          </a:prstGeom>
          <a:noFill/>
          <a:ln>
            <a:noFill/>
          </a:ln>
        </p:spPr>
      </p:pic>
    </p:spTree>
    <p:extLst>
      <p:ext uri="{BB962C8B-B14F-4D97-AF65-F5344CB8AC3E}">
        <p14:creationId xmlns:p14="http://schemas.microsoft.com/office/powerpoint/2010/main" val="2220173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treamlined 2">
    <p:bg>
      <p:bgPr>
        <a:solidFill>
          <a:schemeClr val="bg1"/>
        </a:solidFill>
        <a:effectLst/>
      </p:bgPr>
    </p:bg>
    <p:spTree>
      <p:nvGrpSpPr>
        <p:cNvPr id="1" name=""/>
        <p:cNvGrpSpPr/>
        <p:nvPr/>
      </p:nvGrpSpPr>
      <p:grpSpPr>
        <a:xfrm>
          <a:off x="0" y="0"/>
          <a:ext cx="0" cy="0"/>
          <a:chOff x="0" y="0"/>
          <a:chExt cx="0" cy="0"/>
        </a:xfrm>
      </p:grpSpPr>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4800" b="1" i="0">
                <a:solidFill>
                  <a:schemeClr val="accent1"/>
                </a:solidFill>
                <a:latin typeface="IBM Plex Sans Medium" panose="020F0502020204030204" pitchFamily="34" charset="0"/>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1">
                <a:solidFill>
                  <a:schemeClr val="accent1"/>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attribution here</a:t>
            </a:r>
          </a:p>
        </p:txBody>
      </p:sp>
      <p:pic>
        <p:nvPicPr>
          <p:cNvPr id="2" name="Picture 1" descr="Blue text on a black background&#10;&#10;AI-generated content may be incorrect.">
            <a:extLst>
              <a:ext uri="{FF2B5EF4-FFF2-40B4-BE49-F238E27FC236}">
                <a16:creationId xmlns:a16="http://schemas.microsoft.com/office/drawing/2014/main" id="{177F04ED-495B-C9DC-96C0-65B5F05FA8B4}"/>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1132701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Streamlined 3">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accent2"/>
                </a:solidFill>
                <a:latin typeface="Anybody SemiExpanded Black" pitchFamily="2" charset="0"/>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i="1">
                <a:solidFill>
                  <a:schemeClr val="accent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attribution here</a:t>
            </a:r>
          </a:p>
        </p:txBody>
      </p:sp>
      <p:pic>
        <p:nvPicPr>
          <p:cNvPr id="3" name="Picture 2" descr="Blue text on a black background&#10;&#10;AI-generated content may be incorrect.">
            <a:extLst>
              <a:ext uri="{FF2B5EF4-FFF2-40B4-BE49-F238E27FC236}">
                <a16:creationId xmlns:a16="http://schemas.microsoft.com/office/drawing/2014/main" id="{5A258A6A-00FC-548F-DEC2-5F7E3E939E8F}"/>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506801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Streamlined 4">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accent1"/>
                </a:solidFill>
                <a:latin typeface="Anybody SemiExpanded Black" pitchFamily="2" charset="0"/>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b="0" i="1">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attribution here</a:t>
            </a:r>
          </a:p>
        </p:txBody>
      </p:sp>
      <p:grpSp>
        <p:nvGrpSpPr>
          <p:cNvPr id="5" name="Group 4">
            <a:extLst>
              <a:ext uri="{FF2B5EF4-FFF2-40B4-BE49-F238E27FC236}">
                <a16:creationId xmlns:a16="http://schemas.microsoft.com/office/drawing/2014/main" id="{3F386697-F5FB-708C-C51F-31450BE862C8}"/>
              </a:ext>
            </a:extLst>
          </p:cNvPr>
          <p:cNvGrpSpPr/>
          <p:nvPr userDrawn="1"/>
        </p:nvGrpSpPr>
        <p:grpSpPr>
          <a:xfrm>
            <a:off x="4422567" y="5186507"/>
            <a:ext cx="3346866" cy="85200"/>
            <a:chOff x="4341090" y="5186507"/>
            <a:chExt cx="3346866" cy="85200"/>
          </a:xfrm>
        </p:grpSpPr>
        <p:sp>
          <p:nvSpPr>
            <p:cNvPr id="30" name="object 12">
              <a:extLst>
                <a:ext uri="{FF2B5EF4-FFF2-40B4-BE49-F238E27FC236}">
                  <a16:creationId xmlns:a16="http://schemas.microsoft.com/office/drawing/2014/main" id="{8D322451-56DD-6D3C-137E-5E7494D9C517}"/>
                </a:ext>
              </a:extLst>
            </p:cNvPr>
            <p:cNvSpPr/>
            <p:nvPr userDrawn="1"/>
          </p:nvSpPr>
          <p:spPr>
            <a:xfrm rot="5400000">
              <a:off x="5255490" y="4272107"/>
              <a:ext cx="0" cy="1828800"/>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solidFill>
                  <a:schemeClr val="accent1"/>
                </a:solidFill>
              </a:endParaRPr>
            </a:p>
          </p:txBody>
        </p:sp>
        <p:sp>
          <p:nvSpPr>
            <p:cNvPr id="31" name="object 22">
              <a:extLst>
                <a:ext uri="{FF2B5EF4-FFF2-40B4-BE49-F238E27FC236}">
                  <a16:creationId xmlns:a16="http://schemas.microsoft.com/office/drawing/2014/main" id="{CE855F0E-32FA-0B7F-289A-6769F95F220C}"/>
                </a:ext>
              </a:extLst>
            </p:cNvPr>
            <p:cNvSpPr/>
            <p:nvPr userDrawn="1"/>
          </p:nvSpPr>
          <p:spPr>
            <a:xfrm rot="5400000">
              <a:off x="6773556" y="4357307"/>
              <a:ext cx="0" cy="1828800"/>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solidFill>
                  <a:schemeClr val="accent1"/>
                </a:solidFill>
              </a:endParaRPr>
            </a:p>
          </p:txBody>
        </p:sp>
      </p:grpSp>
      <p:pic>
        <p:nvPicPr>
          <p:cNvPr id="3" name="Picture 2" descr="Blue text on a black background&#10;&#10;AI-generated content may be incorrect.">
            <a:extLst>
              <a:ext uri="{FF2B5EF4-FFF2-40B4-BE49-F238E27FC236}">
                <a16:creationId xmlns:a16="http://schemas.microsoft.com/office/drawing/2014/main" id="{ABABD7A7-19E1-C2B5-5736-9A0E462A855F}"/>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702652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Text-Blue-Streamlined">
    <p:bg>
      <p:bgPr>
        <a:solidFill>
          <a:srgbClr val="FFFF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4D3B74C-F1C6-A1CD-DD0A-FA6E8F8D036D}"/>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1090420" y="323365"/>
            <a:ext cx="10478166" cy="669161"/>
          </a:xfrm>
        </p:spPr>
        <p:txBody>
          <a:bodyPr lIns="0" tIns="0" rIns="0" bIns="0" anchor="b" anchorCtr="0">
            <a:noAutofit/>
          </a:bodyPr>
          <a:lstStyle>
            <a:lvl1pPr algn="l">
              <a:lnSpc>
                <a:spcPct val="90000"/>
              </a:lnSpc>
              <a:defRPr sz="2400" b="1" i="0" spc="100" baseline="0">
                <a:solidFill>
                  <a:schemeClr val="accent2"/>
                </a:solidFill>
                <a:latin typeface="Anybody SemiBold" pitchFamily="2" charset="0"/>
              </a:defRPr>
            </a:lvl1pPr>
          </a:lstStyle>
          <a:p>
            <a:r>
              <a:rPr lang="en-US" dirty="0"/>
              <a:t>CLICK TO ADD TITLE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5555" y="2000251"/>
            <a:ext cx="5850446" cy="413340"/>
          </a:xfrm>
        </p:spPr>
        <p:txBody>
          <a:bodyPr lIns="0" tIns="0" rIns="0" bIns="0">
            <a:noAutofit/>
          </a:bodyPr>
          <a:lstStyle>
            <a:lvl1pPr marL="0" indent="0">
              <a:buNone/>
              <a:defRPr sz="2000" b="1" i="0">
                <a:solidFill>
                  <a:schemeClr val="accent2"/>
                </a:solidFill>
                <a:latin typeface="Anybody Expanded Medium" pitchFamily="2" charset="0"/>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2654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Medium" panose="020F0502020204030204"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6" y="2723124"/>
            <a:ext cx="5521325" cy="341123"/>
          </a:xfrm>
        </p:spPr>
        <p:txBody>
          <a:bodyPr lIns="0" tIns="0" rIns="0" bIns="0">
            <a:noAutofit/>
          </a:bodyPr>
          <a:lstStyle>
            <a:lvl1pPr marL="0" indent="0">
              <a:buNone/>
              <a:defRPr sz="1400" b="1" i="0">
                <a:solidFill>
                  <a:schemeClr val="accent2"/>
                </a:solidFill>
                <a:latin typeface="Anybody Expanded Medium" pitchFamily="2" charset="0"/>
              </a:defRPr>
            </a:lvl1pPr>
          </a:lstStyle>
          <a:p>
            <a:pPr lvl="0"/>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t>Click to add bullet point list item</a:t>
            </a:r>
          </a:p>
        </p:txBody>
      </p:sp>
      <p:pic>
        <p:nvPicPr>
          <p:cNvPr id="14" name="Picture 13">
            <a:extLst>
              <a:ext uri="{FF2B5EF4-FFF2-40B4-BE49-F238E27FC236}">
                <a16:creationId xmlns:a16="http://schemas.microsoft.com/office/drawing/2014/main" id="{6016B89B-334D-5B4D-AAD2-6FD3D5D915D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918CF412-7512-8AB2-42E5-75135C1B08C6}"/>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759554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CA50B3-B544-8050-7B46-896A323F55C8}"/>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8545" y="2000251"/>
            <a:ext cx="5847455"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73503"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panose="020B0503050203000203"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panose="020B0503050203000203"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5" name="Title 1">
            <a:extLst>
              <a:ext uri="{FF2B5EF4-FFF2-40B4-BE49-F238E27FC236}">
                <a16:creationId xmlns:a16="http://schemas.microsoft.com/office/drawing/2014/main" id="{9C851DD2-137B-174A-8657-C360631E4145}"/>
              </a:ext>
            </a:extLst>
          </p:cNvPr>
          <p:cNvSpPr>
            <a:spLocks noGrp="1"/>
          </p:cNvSpPr>
          <p:nvPr>
            <p:ph type="title" hasCustomPrompt="1"/>
          </p:nvPr>
        </p:nvSpPr>
        <p:spPr>
          <a:xfrm>
            <a:off x="1090420" y="261791"/>
            <a:ext cx="10820622" cy="72410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46" name="Picture 45">
            <a:extLst>
              <a:ext uri="{FF2B5EF4-FFF2-40B4-BE49-F238E27FC236}">
                <a16:creationId xmlns:a16="http://schemas.microsoft.com/office/drawing/2014/main" id="{9420185E-4AC2-AF46-821D-B6A39598C4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152CECF3-74D9-3335-0D83-791E53EBFE28}"/>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832080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08CAAD-0E63-C927-255B-F8B34ACEFD43}"/>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3529" y="2000251"/>
            <a:ext cx="5827071"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243529" y="2730500"/>
            <a:ext cx="5827071"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panose="020B05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panose="020B05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0" name="Title 1">
            <a:extLst>
              <a:ext uri="{FF2B5EF4-FFF2-40B4-BE49-F238E27FC236}">
                <a16:creationId xmlns:a16="http://schemas.microsoft.com/office/drawing/2014/main" id="{294D3B3C-6D7C-6441-B7F9-4B397F80561D}"/>
              </a:ext>
            </a:extLst>
          </p:cNvPr>
          <p:cNvSpPr>
            <a:spLocks noGrp="1"/>
          </p:cNvSpPr>
          <p:nvPr>
            <p:ph type="title" hasCustomPrompt="1"/>
          </p:nvPr>
        </p:nvSpPr>
        <p:spPr>
          <a:xfrm>
            <a:off x="1085102" y="276519"/>
            <a:ext cx="10697362" cy="709977"/>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44" name="Picture 43">
            <a:extLst>
              <a:ext uri="{FF2B5EF4-FFF2-40B4-BE49-F238E27FC236}">
                <a16:creationId xmlns:a16="http://schemas.microsoft.com/office/drawing/2014/main" id="{80637074-04E7-044E-AA67-C4BCAA7E00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2931956C-66DD-E9EE-E92F-0AB85AC3B82C}"/>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570776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BA3367-E24F-45E3-EEDB-32AC7B21884C}"/>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sp>
        <p:nvSpPr>
          <p:cNvPr id="3" name="Text Placeholder 2">
            <a:extLst>
              <a:ext uri="{FF2B5EF4-FFF2-40B4-BE49-F238E27FC236}">
                <a16:creationId xmlns:a16="http://schemas.microsoft.com/office/drawing/2014/main" id="{14328575-D60F-0F4C-A04E-A0E977F9C446}"/>
              </a:ext>
            </a:extLst>
          </p:cNvPr>
          <p:cNvSpPr>
            <a:spLocks noGrp="1"/>
          </p:cNvSpPr>
          <p:nvPr>
            <p:ph type="body" sz="quarter" idx="10"/>
          </p:nvPr>
        </p:nvSpPr>
        <p:spPr>
          <a:xfrm>
            <a:off x="268929" y="1777235"/>
            <a:ext cx="11097571" cy="4620390"/>
          </a:xfrm>
        </p:spPr>
        <p:txBody>
          <a:bodyPr/>
          <a:lstStyle>
            <a:lvl1pPr>
              <a:defRPr b="0" i="0">
                <a:latin typeface="IBM Plex Sans" panose="020B0503050203000203" pitchFamily="34" charset="0"/>
              </a:defRPr>
            </a:lvl1pPr>
            <a:lvl2pPr>
              <a:defRPr b="0" i="0">
                <a:latin typeface="IBM Plex Sans" panose="020B0503050203000203" pitchFamily="34" charset="0"/>
              </a:defRPr>
            </a:lvl2pPr>
            <a:lvl3pPr>
              <a:defRPr b="0" i="0">
                <a:latin typeface="IBM Plex Sans" panose="020B0503050203000203" pitchFamily="34" charset="0"/>
              </a:defRPr>
            </a:lvl3pPr>
            <a:lvl4pPr>
              <a:defRPr b="0" i="0">
                <a:latin typeface="IBM Plex Sans" panose="020B0503050203000203" pitchFamily="34" charset="0"/>
              </a:defRPr>
            </a:lvl4pPr>
            <a:lvl5pPr>
              <a:defRPr b="0" i="0">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descr="Blue text on a black background&#10;&#10;AI-generated content may be incorrect.">
            <a:extLst>
              <a:ext uri="{FF2B5EF4-FFF2-40B4-BE49-F238E27FC236}">
                <a16:creationId xmlns:a16="http://schemas.microsoft.com/office/drawing/2014/main" id="{C70B907D-DF39-409D-9014-C20D44225864}"/>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1295417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Text-Blu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4C96CF-4B62-29D2-2D11-6CACDCB6B4D7}"/>
              </a:ext>
            </a:extLst>
          </p:cNvPr>
          <p:cNvSpPr/>
          <p:nvPr userDrawn="1"/>
        </p:nvSpPr>
        <p:spPr>
          <a:xfrm>
            <a:off x="0" y="6955"/>
            <a:ext cx="12192000" cy="40613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EF61140C-0C11-C690-A679-E1EB88FC5D73}"/>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6180709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Text-Orange-Streamline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1838E9-C540-71D8-1913-7FA9453262E3}"/>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5555" y="2000251"/>
            <a:ext cx="5850446"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2654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mn-lt"/>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6" y="2723124"/>
            <a:ext cx="5521325" cy="341123"/>
          </a:xfrm>
        </p:spPr>
        <p:txBody>
          <a:bodyPr lIns="0" tIns="0" rIns="0" bIns="0">
            <a:noAutofit/>
          </a:bodyPr>
          <a:lstStyle>
            <a:lvl1pPr marL="0" indent="0">
              <a:buNone/>
              <a:defRPr lang="en-US" sz="14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t>Click to add bullet point list item</a:t>
            </a:r>
          </a:p>
        </p:txBody>
      </p:sp>
      <p:sp>
        <p:nvSpPr>
          <p:cNvPr id="14" name="Title 1">
            <a:extLst>
              <a:ext uri="{FF2B5EF4-FFF2-40B4-BE49-F238E27FC236}">
                <a16:creationId xmlns:a16="http://schemas.microsoft.com/office/drawing/2014/main" id="{3CE96427-CC30-D34E-ADEB-161B79B79BCE}"/>
              </a:ext>
            </a:extLst>
          </p:cNvPr>
          <p:cNvSpPr>
            <a:spLocks noGrp="1"/>
          </p:cNvSpPr>
          <p:nvPr>
            <p:ph type="title" hasCustomPrompt="1"/>
          </p:nvPr>
        </p:nvSpPr>
        <p:spPr>
          <a:xfrm>
            <a:off x="1090420" y="279269"/>
            <a:ext cx="10828501" cy="709980"/>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cxnSp>
        <p:nvCxnSpPr>
          <p:cNvPr id="49" name="Straight Connector 48">
            <a:extLst>
              <a:ext uri="{FF2B5EF4-FFF2-40B4-BE49-F238E27FC236}">
                <a16:creationId xmlns:a16="http://schemas.microsoft.com/office/drawing/2014/main" id="{D08ED431-4AA0-FF45-956C-2F98C2E528D3}"/>
              </a:ext>
            </a:extLst>
          </p:cNvPr>
          <p:cNvCxnSpPr/>
          <p:nvPr userDrawn="1"/>
        </p:nvCxnSpPr>
        <p:spPr>
          <a:xfrm>
            <a:off x="5021336" y="12347790"/>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pic>
        <p:nvPicPr>
          <p:cNvPr id="77" name="Picture 76">
            <a:extLst>
              <a:ext uri="{FF2B5EF4-FFF2-40B4-BE49-F238E27FC236}">
                <a16:creationId xmlns:a16="http://schemas.microsoft.com/office/drawing/2014/main" id="{F8E9A6BA-48C3-B141-9BBC-BB5A5CC7DA9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587468CF-25CE-0D78-A53F-11599BB91AE5}"/>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254229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8545" y="2000251"/>
            <a:ext cx="5847455"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268929" y="2629393"/>
            <a:ext cx="5473503"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IBM Plex Sans" panose="020B0503050203000203" pitchFamily="34" charset="0"/>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mn-lt"/>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1" name="Title 1">
            <a:extLst>
              <a:ext uri="{FF2B5EF4-FFF2-40B4-BE49-F238E27FC236}">
                <a16:creationId xmlns:a16="http://schemas.microsoft.com/office/drawing/2014/main" id="{1EE80935-D622-A947-8098-4CFAC2DE2EF5}"/>
              </a:ext>
            </a:extLst>
          </p:cNvPr>
          <p:cNvSpPr>
            <a:spLocks noGrp="1"/>
          </p:cNvSpPr>
          <p:nvPr>
            <p:ph type="title" hasCustomPrompt="1"/>
          </p:nvPr>
        </p:nvSpPr>
        <p:spPr>
          <a:xfrm>
            <a:off x="1085102" y="285228"/>
            <a:ext cx="10697362" cy="708484"/>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8A7BEE61-483C-D04E-4BA4-84715FFA9E72}"/>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Picture 44">
            <a:extLst>
              <a:ext uri="{FF2B5EF4-FFF2-40B4-BE49-F238E27FC236}">
                <a16:creationId xmlns:a16="http://schemas.microsoft.com/office/drawing/2014/main" id="{4DB668B3-7F49-AB41-A402-BF56DD946A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3F881210-71C4-78DB-AB94-5EB0BD136CCD}"/>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45290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650F0F6-C41D-29FC-51D4-0EE6EBA9D52B}"/>
              </a:ext>
            </a:extLst>
          </p:cNvPr>
          <p:cNvSpPr/>
          <p:nvPr userDrawn="1"/>
        </p:nvSpPr>
        <p:spPr>
          <a:xfrm>
            <a:off x="0" y="0"/>
            <a:ext cx="12192000" cy="463042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0" y="2295562"/>
            <a:ext cx="12192000" cy="2125968"/>
          </a:xfrm>
        </p:spPr>
        <p:txBody>
          <a:bodyPr lIns="0" tIns="0" rIns="0" bIns="0" anchor="t" anchorCtr="0">
            <a:noAutofit/>
          </a:bodyPr>
          <a:lstStyle>
            <a:lvl1pPr algn="ctr">
              <a:lnSpc>
                <a:spcPct val="80000"/>
              </a:lnSpc>
              <a:defRPr sz="3600" b="1" i="0">
                <a:solidFill>
                  <a:srgbClr val="FFFFFF"/>
                </a:solidFill>
                <a:latin typeface="Anybody SemiBold"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0" y="682906"/>
            <a:ext cx="12192000" cy="1225091"/>
          </a:xfrm>
        </p:spPr>
        <p:txBody>
          <a:bodyPr lIns="0" tIns="0" rIns="0" bIns="0" anchor="b" anchorCtr="0">
            <a:noAutofit/>
          </a:bodyPr>
          <a:lstStyle>
            <a:lvl1pPr marL="0" indent="0" algn="ctr">
              <a:spcBef>
                <a:spcPts val="0"/>
              </a:spcBef>
              <a:buNone/>
              <a:defRPr sz="1200" b="1" i="0" spc="100" baseline="0">
                <a:solidFill>
                  <a:schemeClr val="accent2"/>
                </a:solidFill>
                <a:latin typeface="Anybody ExtraExpanded Black"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766348" y="5607569"/>
            <a:ext cx="3096975" cy="309219"/>
          </a:xfrm>
        </p:spPr>
        <p:txBody>
          <a:bodyPr lIns="0" tIns="0" rIns="0" bIns="0">
            <a:noAutofit/>
          </a:bodyPr>
          <a:lstStyle>
            <a:lvl1pPr marL="0" indent="0" algn="r">
              <a:buFont typeface="Arial" panose="020B0604020202020204" pitchFamily="34" charset="0"/>
              <a:buNone/>
              <a:defRPr sz="1200" b="1" i="0" spc="100" baseline="0">
                <a:solidFill>
                  <a:schemeClr val="accent1"/>
                </a:solidFill>
                <a:latin typeface="Anybody ExtraExpanded Black" pitchFamily="2"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6991408" y="5607569"/>
            <a:ext cx="4345922" cy="365864"/>
          </a:xfrm>
        </p:spPr>
        <p:txBody>
          <a:bodyPr lIns="0" tIns="0" rIns="0" bIns="0">
            <a:noAutofit/>
          </a:bodyPr>
          <a:lstStyle>
            <a:lvl1pPr marL="0" indent="0" algn="l">
              <a:buFont typeface="Arial" panose="020B0604020202020204" pitchFamily="34" charset="0"/>
              <a:buNone/>
              <a:defRPr sz="1200" b="1" i="0" spc="100" baseline="0">
                <a:solidFill>
                  <a:schemeClr val="accent1"/>
                </a:solidFill>
                <a:latin typeface="Anybody ExtraExpanded Black" pitchFamily="2" charset="0"/>
              </a:defRPr>
            </a:lvl1pPr>
          </a:lstStyle>
          <a:p>
            <a:pPr lvl="0"/>
            <a:r>
              <a:rPr lang="en-US" dirty="0"/>
              <a:t>CLICK TO ADD PRESENTER NAME HERE</a:t>
            </a:r>
          </a:p>
        </p:txBody>
      </p:sp>
      <p:pic>
        <p:nvPicPr>
          <p:cNvPr id="23" name="Picture 22">
            <a:extLst>
              <a:ext uri="{FF2B5EF4-FFF2-40B4-BE49-F238E27FC236}">
                <a16:creationId xmlns:a16="http://schemas.microsoft.com/office/drawing/2014/main" id="{EE71B562-D799-2B48-8D52-9BF0A7E1D1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8783" y="5147073"/>
            <a:ext cx="1028021" cy="1028021"/>
          </a:xfrm>
          <a:prstGeom prst="rect">
            <a:avLst/>
          </a:prstGeom>
        </p:spPr>
      </p:pic>
      <p:grpSp>
        <p:nvGrpSpPr>
          <p:cNvPr id="17" name="Group 16">
            <a:extLst>
              <a:ext uri="{FF2B5EF4-FFF2-40B4-BE49-F238E27FC236}">
                <a16:creationId xmlns:a16="http://schemas.microsoft.com/office/drawing/2014/main" id="{40080802-9C1C-174B-9450-760AE8970B43}"/>
              </a:ext>
            </a:extLst>
          </p:cNvPr>
          <p:cNvGrpSpPr/>
          <p:nvPr userDrawn="1"/>
        </p:nvGrpSpPr>
        <p:grpSpPr>
          <a:xfrm>
            <a:off x="6414079" y="5084200"/>
            <a:ext cx="81474" cy="1293117"/>
            <a:chOff x="11708180" y="2750455"/>
            <a:chExt cx="81474" cy="1293117"/>
          </a:xfrm>
        </p:grpSpPr>
        <p:sp>
          <p:nvSpPr>
            <p:cNvPr id="19" name="object 12">
              <a:extLst>
                <a:ext uri="{FF2B5EF4-FFF2-40B4-BE49-F238E27FC236}">
                  <a16:creationId xmlns:a16="http://schemas.microsoft.com/office/drawing/2014/main" id="{D54F02A5-CF51-9D40-B14F-AFBE7ECBA423}"/>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p>
          </p:txBody>
        </p:sp>
        <p:sp>
          <p:nvSpPr>
            <p:cNvPr id="20" name="object 22">
              <a:extLst>
                <a:ext uri="{FF2B5EF4-FFF2-40B4-BE49-F238E27FC236}">
                  <a16:creationId xmlns:a16="http://schemas.microsoft.com/office/drawing/2014/main" id="{8CE7DCDC-8380-D24D-AA79-D5C30F1E31DA}"/>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p>
          </p:txBody>
        </p:sp>
      </p:grpSp>
      <p:pic>
        <p:nvPicPr>
          <p:cNvPr id="4" name="Picture 3">
            <a:extLst>
              <a:ext uri="{FF2B5EF4-FFF2-40B4-BE49-F238E27FC236}">
                <a16:creationId xmlns:a16="http://schemas.microsoft.com/office/drawing/2014/main" id="{A3FE37A7-58F3-11E0-19DF-93596AE4CBB4}"/>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02259" y="229128"/>
            <a:ext cx="1328356" cy="196366"/>
          </a:xfrm>
          <a:prstGeom prst="rect">
            <a:avLst/>
          </a:prstGeom>
          <a:noFill/>
          <a:ln>
            <a:noFill/>
          </a:ln>
        </p:spPr>
      </p:pic>
    </p:spTree>
    <p:extLst>
      <p:ext uri="{BB962C8B-B14F-4D97-AF65-F5344CB8AC3E}">
        <p14:creationId xmlns:p14="http://schemas.microsoft.com/office/powerpoint/2010/main" val="3891184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243529" y="2000251"/>
            <a:ext cx="5827071" cy="413340"/>
          </a:xfrm>
        </p:spPr>
        <p:txBody>
          <a:bodyPr lIns="0" tIns="0" rIns="0" bIns="0">
            <a:noAutofit/>
          </a:bodyPr>
          <a:lstStyle>
            <a:lvl1pPr marL="0" indent="0">
              <a:buNone/>
              <a:defRPr lang="en-US" sz="2000" b="1" i="0" kern="1200" dirty="0">
                <a:solidFill>
                  <a:schemeClr val="accent2"/>
                </a:solidFill>
                <a:latin typeface="Anybody Expanded Medium"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243529" y="2730500"/>
            <a:ext cx="5827071"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panose="020B05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IBM Plex Sans" panose="020B0503050203000203" pitchFamily="34" charset="0"/>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1" name="Title 1">
            <a:extLst>
              <a:ext uri="{FF2B5EF4-FFF2-40B4-BE49-F238E27FC236}">
                <a16:creationId xmlns:a16="http://schemas.microsoft.com/office/drawing/2014/main" id="{62634540-58F9-9948-8899-1026D1045379}"/>
              </a:ext>
            </a:extLst>
          </p:cNvPr>
          <p:cNvSpPr>
            <a:spLocks noGrp="1"/>
          </p:cNvSpPr>
          <p:nvPr>
            <p:ph type="title" hasCustomPrompt="1"/>
          </p:nvPr>
        </p:nvSpPr>
        <p:spPr>
          <a:xfrm>
            <a:off x="1082613" y="265880"/>
            <a:ext cx="10697361" cy="720987"/>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3" name="Rectangle 2">
            <a:extLst>
              <a:ext uri="{FF2B5EF4-FFF2-40B4-BE49-F238E27FC236}">
                <a16:creationId xmlns:a16="http://schemas.microsoft.com/office/drawing/2014/main" id="{E0CD0931-38CF-EC05-6988-B22E5E729029}"/>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43">
            <a:extLst>
              <a:ext uri="{FF2B5EF4-FFF2-40B4-BE49-F238E27FC236}">
                <a16:creationId xmlns:a16="http://schemas.microsoft.com/office/drawing/2014/main" id="{16366731-1AAA-9240-8A54-0E4A0F1AAC6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2" name="Picture 1" descr="Blue text on a black background&#10;&#10;AI-generated content may be incorrect.">
            <a:extLst>
              <a:ext uri="{FF2B5EF4-FFF2-40B4-BE49-F238E27FC236}">
                <a16:creationId xmlns:a16="http://schemas.microsoft.com/office/drawing/2014/main" id="{5EA0C403-0309-0AFE-4867-B66D25A19CFA}"/>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3453374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64139"/>
            <a:ext cx="10845164" cy="724469"/>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41A36668-209C-0BDF-993C-65919D0029F2}"/>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67FEA3B3-B1AB-C34C-8D44-CCE56CF8260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sp>
        <p:nvSpPr>
          <p:cNvPr id="3" name="Text Placeholder 2">
            <a:extLst>
              <a:ext uri="{FF2B5EF4-FFF2-40B4-BE49-F238E27FC236}">
                <a16:creationId xmlns:a16="http://schemas.microsoft.com/office/drawing/2014/main" id="{14328575-D60F-0F4C-A04E-A0E977F9C446}"/>
              </a:ext>
            </a:extLst>
          </p:cNvPr>
          <p:cNvSpPr>
            <a:spLocks noGrp="1"/>
          </p:cNvSpPr>
          <p:nvPr>
            <p:ph type="body" sz="quarter" idx="10"/>
          </p:nvPr>
        </p:nvSpPr>
        <p:spPr>
          <a:xfrm>
            <a:off x="268929" y="1777235"/>
            <a:ext cx="11097571" cy="4620390"/>
          </a:xfrm>
        </p:spPr>
        <p:txBody>
          <a:bodyPr/>
          <a:lstStyle>
            <a:lvl1pPr>
              <a:defRPr b="0" i="0">
                <a:latin typeface="IBM Plex Sans" panose="020B0503050203000203" pitchFamily="34" charset="0"/>
              </a:defRPr>
            </a:lvl1pPr>
            <a:lvl2pPr>
              <a:defRPr b="0" i="0">
                <a:latin typeface="IBM Plex Sans" panose="020B0503050203000203" pitchFamily="34" charset="0"/>
              </a:defRPr>
            </a:lvl2pPr>
            <a:lvl3pPr>
              <a:defRPr b="0" i="0">
                <a:latin typeface="IBM Plex Sans" panose="020B0503050203000203" pitchFamily="34" charset="0"/>
              </a:defRPr>
            </a:lvl3pPr>
            <a:lvl4pPr>
              <a:defRPr b="0" i="0">
                <a:latin typeface="IBM Plex Sans" panose="020B0503050203000203" pitchFamily="34" charset="0"/>
              </a:defRPr>
            </a:lvl4pPr>
            <a:lvl5pPr>
              <a:defRPr b="0" i="0">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Blue text on a black background&#10;&#10;AI-generated content may be incorrect.">
            <a:extLst>
              <a:ext uri="{FF2B5EF4-FFF2-40B4-BE49-F238E27FC236}">
                <a16:creationId xmlns:a16="http://schemas.microsoft.com/office/drawing/2014/main" id="{38AE874F-B892-70F5-DB4B-2676FEEF7178}"/>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980826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Text-Orange-Streamlined">
    <p:bg>
      <p:bgPr>
        <a:solidFill>
          <a:srgbClr val="FFFFFF"/>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C5C154C9-44A6-FA42-BB1E-C12008EA04EA}"/>
              </a:ext>
            </a:extLst>
          </p:cNvPr>
          <p:cNvSpPr>
            <a:spLocks noGrp="1"/>
          </p:cNvSpPr>
          <p:nvPr>
            <p:ph type="title" hasCustomPrompt="1"/>
          </p:nvPr>
        </p:nvSpPr>
        <p:spPr>
          <a:xfrm>
            <a:off x="1090420" y="273937"/>
            <a:ext cx="10502434" cy="709971"/>
          </a:xfrm>
        </p:spPr>
        <p:txBody>
          <a:bodyPr lIns="0" tIns="0" rIns="0" bIns="0" anchor="b" anchorCtr="0">
            <a:noAutofit/>
          </a:bodyPr>
          <a:lstStyle>
            <a:lvl1pPr algn="l" defTabSz="914400" rtl="0" eaLnBrk="1" latinLnBrk="0" hangingPunct="1">
              <a:lnSpc>
                <a:spcPct val="90000"/>
              </a:lnSpc>
              <a:spcBef>
                <a:spcPct val="0"/>
              </a:spcBef>
              <a:buNone/>
              <a:defRPr lang="en-US" sz="2400" b="1" i="0" kern="1200" spc="100" baseline="0" dirty="0">
                <a:solidFill>
                  <a:schemeClr val="accent2"/>
                </a:solidFill>
                <a:latin typeface="Anybody SemiBold" pitchFamily="2" charset="0"/>
                <a:ea typeface="+mj-ea"/>
                <a:cs typeface="+mj-cs"/>
              </a:defRPr>
            </a:lvl1pPr>
          </a:lstStyle>
          <a:p>
            <a:r>
              <a:rPr lang="en-US" dirty="0"/>
              <a:t>CLICK TO ADD TITLE</a:t>
            </a:r>
          </a:p>
        </p:txBody>
      </p:sp>
      <p:sp>
        <p:nvSpPr>
          <p:cNvPr id="2" name="Rectangle 1">
            <a:extLst>
              <a:ext uri="{FF2B5EF4-FFF2-40B4-BE49-F238E27FC236}">
                <a16:creationId xmlns:a16="http://schemas.microsoft.com/office/drawing/2014/main" id="{594357FA-5D1E-A512-3709-9E8057FEF074}"/>
              </a:ext>
            </a:extLst>
          </p:cNvPr>
          <p:cNvSpPr/>
          <p:nvPr userDrawn="1"/>
        </p:nvSpPr>
        <p:spPr>
          <a:xfrm>
            <a:off x="1" y="-2"/>
            <a:ext cx="12192000" cy="431060"/>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F7FE98E8-B3CD-AE4A-92CB-AA122681F8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8929" y="27263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8614E83D-6C38-3AC5-5F6B-D94DAAF5F624}"/>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209553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Title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2568992" y="2953714"/>
            <a:ext cx="9379552" cy="1345359"/>
          </a:xfrm>
        </p:spPr>
        <p:txBody>
          <a:bodyPr lIns="0" tIns="0" rIns="0" bIns="0" anchor="t" anchorCtr="0">
            <a:noAutofit/>
          </a:bodyPr>
          <a:lstStyle>
            <a:lvl1pPr algn="l">
              <a:lnSpc>
                <a:spcPct val="80000"/>
              </a:lnSpc>
              <a:defRPr sz="5400" b="1" i="0">
                <a:solidFill>
                  <a:srgbClr val="FFFFFF"/>
                </a:solidFill>
                <a:latin typeface="Anybody ExtraExpanded Black" pitchFamily="2" charset="0"/>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2568992" y="4355719"/>
            <a:ext cx="6574969" cy="594233"/>
          </a:xfrm>
        </p:spPr>
        <p:txBody>
          <a:bodyPr lIns="0" tIns="0" rIns="0" bIns="0">
            <a:noAutofit/>
          </a:bodyPr>
          <a:lstStyle>
            <a:lvl1pPr marL="0" indent="0" algn="l">
              <a:spcBef>
                <a:spcPts val="0"/>
              </a:spcBef>
              <a:buNone/>
              <a:defRPr sz="1400" b="1" i="1" spc="100" baseline="0">
                <a:solidFill>
                  <a:schemeClr val="accent1"/>
                </a:solidFill>
                <a:latin typeface="IBM Plex Sans SemiBold" panose="020B070305020300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568992" y="1519783"/>
            <a:ext cx="3564476" cy="158546"/>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IBM Plex Sans Light" panose="020F0502020204030204" pitchFamily="34" charset="0"/>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2568992" y="1688877"/>
            <a:ext cx="3681358" cy="365864"/>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IBM Plex Sans Light" panose="020F0502020204030204" pitchFamily="34" charset="0"/>
              </a:defRPr>
            </a:lvl1pPr>
          </a:lstStyle>
          <a:p>
            <a:pPr lvl="0"/>
            <a:r>
              <a:rPr lang="en-US" dirty="0"/>
              <a:t>CLICK TO ADD PRESENTER NAME HERE</a:t>
            </a:r>
          </a:p>
        </p:txBody>
      </p:sp>
      <p:cxnSp>
        <p:nvCxnSpPr>
          <p:cNvPr id="19" name="Straight Connector 18">
            <a:extLst>
              <a:ext uri="{FF2B5EF4-FFF2-40B4-BE49-F238E27FC236}">
                <a16:creationId xmlns:a16="http://schemas.microsoft.com/office/drawing/2014/main" id="{E1A7D0E3-C300-7E4D-B803-0CC8342A9691}"/>
              </a:ext>
            </a:extLst>
          </p:cNvPr>
          <p:cNvCxnSpPr>
            <a:cxnSpLocks/>
          </p:cNvCxnSpPr>
          <p:nvPr userDrawn="1"/>
        </p:nvCxnSpPr>
        <p:spPr>
          <a:xfrm>
            <a:off x="801490" y="1591877"/>
            <a:ext cx="1210249" cy="0"/>
          </a:xfrm>
          <a:prstGeom prst="line">
            <a:avLst/>
          </a:prstGeom>
          <a:ln w="9525">
            <a:solidFill>
              <a:srgbClr val="F26A36"/>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0464D91A-78D7-FB4F-8462-0AB9A80AA9A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01490" y="2953067"/>
            <a:ext cx="1210249" cy="1210249"/>
          </a:xfrm>
          <a:prstGeom prst="rect">
            <a:avLst/>
          </a:prstGeom>
        </p:spPr>
      </p:pic>
      <p:pic>
        <p:nvPicPr>
          <p:cNvPr id="5" name="Picture 4">
            <a:extLst>
              <a:ext uri="{FF2B5EF4-FFF2-40B4-BE49-F238E27FC236}">
                <a16:creationId xmlns:a16="http://schemas.microsoft.com/office/drawing/2014/main" id="{44DF7342-646E-B672-B5CA-5A66EBA6A038}"/>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20188" y="6438681"/>
            <a:ext cx="1328356" cy="196366"/>
          </a:xfrm>
          <a:prstGeom prst="rect">
            <a:avLst/>
          </a:prstGeom>
          <a:noFill/>
          <a:ln>
            <a:noFill/>
          </a:ln>
        </p:spPr>
      </p:pic>
    </p:spTree>
    <p:extLst>
      <p:ext uri="{BB962C8B-B14F-4D97-AF65-F5344CB8AC3E}">
        <p14:creationId xmlns:p14="http://schemas.microsoft.com/office/powerpoint/2010/main" val="940379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Title Bold">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FE6C-3142-3940-BA66-A4A17A9908D7}"/>
              </a:ext>
            </a:extLst>
          </p:cNvPr>
          <p:cNvSpPr>
            <a:spLocks noGrp="1"/>
          </p:cNvSpPr>
          <p:nvPr>
            <p:ph type="title" hasCustomPrompt="1"/>
          </p:nvPr>
        </p:nvSpPr>
        <p:spPr>
          <a:xfrm>
            <a:off x="425301" y="2592130"/>
            <a:ext cx="6206185" cy="1248439"/>
          </a:xfrm>
        </p:spPr>
        <p:txBody>
          <a:bodyPr lIns="0" tIns="0" rIns="0" bIns="0" anchor="b" anchorCtr="0">
            <a:noAutofit/>
          </a:bodyPr>
          <a:lstStyle>
            <a:lvl1pPr marL="0" algn="l" defTabSz="914400" rtl="0" eaLnBrk="1" latinLnBrk="0" hangingPunct="1">
              <a:lnSpc>
                <a:spcPct val="80000"/>
              </a:lnSpc>
              <a:spcBef>
                <a:spcPts val="95"/>
              </a:spcBef>
              <a:tabLst>
                <a:tab pos="5000625" algn="l"/>
                <a:tab pos="10304780" algn="l"/>
              </a:tabLst>
              <a:defRPr lang="en-US" sz="3200" b="1" i="0" kern="1200" spc="300" baseline="0" dirty="0">
                <a:solidFill>
                  <a:srgbClr val="FFFFFF"/>
                </a:solidFill>
                <a:latin typeface="Anybody ExtraExpanded Black" pitchFamily="2" charset="0"/>
                <a:ea typeface="+mn-ea"/>
                <a:cs typeface="Anybody ExtraExpanded Black" pitchFamily="2" charset="0"/>
              </a:defRPr>
            </a:lvl1pPr>
          </a:lstStyle>
          <a:p>
            <a:r>
              <a:rPr lang="en-US" dirty="0"/>
              <a:t>CLICK </a:t>
            </a:r>
            <a:br>
              <a:rPr lang="en-US" dirty="0"/>
            </a:br>
            <a:r>
              <a:rPr lang="en-US" dirty="0"/>
              <a:t>TO ADD </a:t>
            </a:r>
            <a:br>
              <a:rPr lang="en-US" dirty="0"/>
            </a:br>
            <a:r>
              <a:rPr lang="en-US" dirty="0"/>
              <a:t>MAIN TITLE</a:t>
            </a:r>
          </a:p>
        </p:txBody>
      </p:sp>
      <p:sp>
        <p:nvSpPr>
          <p:cNvPr id="21" name="Content Placeholder 20">
            <a:extLst>
              <a:ext uri="{FF2B5EF4-FFF2-40B4-BE49-F238E27FC236}">
                <a16:creationId xmlns:a16="http://schemas.microsoft.com/office/drawing/2014/main" id="{99F69122-158F-9B4D-8850-AB24A8B1EDAC}"/>
              </a:ext>
            </a:extLst>
          </p:cNvPr>
          <p:cNvSpPr>
            <a:spLocks noGrp="1"/>
          </p:cNvSpPr>
          <p:nvPr>
            <p:ph sz="quarter" idx="10" hasCustomPrompt="1"/>
          </p:nvPr>
        </p:nvSpPr>
        <p:spPr>
          <a:xfrm>
            <a:off x="808072" y="4024811"/>
            <a:ext cx="3179137" cy="940594"/>
          </a:xfrm>
        </p:spPr>
        <p:txBody>
          <a:bodyPr lIns="0" tIns="0" rIns="0" bIns="0" anchor="ctr" anchorCtr="0">
            <a:noAutofit/>
          </a:bodyPr>
          <a:lstStyle>
            <a:lvl1pPr marL="0" indent="0" algn="ctr" defTabSz="914400" rtl="0" eaLnBrk="1" latinLnBrk="0" hangingPunct="1">
              <a:lnSpc>
                <a:spcPct val="100000"/>
              </a:lnSpc>
              <a:spcBef>
                <a:spcPts val="120"/>
              </a:spcBef>
              <a:buNone/>
              <a:tabLst>
                <a:tab pos="1349375" algn="l"/>
                <a:tab pos="2849245" algn="l"/>
              </a:tabLst>
              <a:defRPr lang="en-US" sz="1400" b="1" i="1" kern="1200" spc="200" baseline="0" dirty="0" smtClean="0">
                <a:solidFill>
                  <a:schemeClr val="accent2"/>
                </a:solidFill>
                <a:latin typeface="Anybody SemiCondensed Medium" pitchFamily="2" charset="0"/>
                <a:ea typeface="+mj-ea"/>
                <a:cs typeface="Anybody SemiCondensed Medium" pitchFamily="2" charset="0"/>
              </a:defRPr>
            </a:lvl1pPr>
          </a:lstStyle>
          <a:p>
            <a:pPr lvl="0"/>
            <a:r>
              <a:rPr lang="en-US" dirty="0"/>
              <a:t>CLICK TO ADD SUBTITLE OR FURTHER DESCRIPTION, AS NECESSARY – CAN BE MULTIPLE LINES</a:t>
            </a:r>
          </a:p>
        </p:txBody>
      </p:sp>
      <p:sp>
        <p:nvSpPr>
          <p:cNvPr id="23" name="Content Placeholder 22">
            <a:extLst>
              <a:ext uri="{FF2B5EF4-FFF2-40B4-BE49-F238E27FC236}">
                <a16:creationId xmlns:a16="http://schemas.microsoft.com/office/drawing/2014/main" id="{FDFEE17F-16C8-9E49-ADE9-47B1D092EB2B}"/>
              </a:ext>
            </a:extLst>
          </p:cNvPr>
          <p:cNvSpPr>
            <a:spLocks noGrp="1"/>
          </p:cNvSpPr>
          <p:nvPr>
            <p:ph sz="quarter" idx="11" hasCustomPrompt="1"/>
          </p:nvPr>
        </p:nvSpPr>
        <p:spPr>
          <a:xfrm>
            <a:off x="425301" y="5917253"/>
            <a:ext cx="5901071" cy="172452"/>
          </a:xfrm>
        </p:spPr>
        <p:txBody>
          <a:bodyPr lIns="0" tIns="0" rIns="0" bIns="0">
            <a:noAutofit/>
          </a:bodyPr>
          <a:lstStyle>
            <a:lvl1pPr marL="0" indent="0" algn="l">
              <a:buNone/>
              <a:defRPr sz="1400" b="1" i="0" spc="300">
                <a:solidFill>
                  <a:srgbClr val="FFFFFF"/>
                </a:solidFill>
                <a:latin typeface="Anybody SemiCondensed Medium" pitchFamily="2" charset="0"/>
              </a:defRPr>
            </a:lvl1pPr>
          </a:lstStyle>
          <a:p>
            <a:pPr lvl="0"/>
            <a:r>
              <a:rPr lang="en-US" dirty="0"/>
              <a:t>CLICK TO ADD DATE</a:t>
            </a:r>
          </a:p>
        </p:txBody>
      </p:sp>
      <p:sp>
        <p:nvSpPr>
          <p:cNvPr id="25" name="Content Placeholder 24">
            <a:extLst>
              <a:ext uri="{FF2B5EF4-FFF2-40B4-BE49-F238E27FC236}">
                <a16:creationId xmlns:a16="http://schemas.microsoft.com/office/drawing/2014/main" id="{C9DE3EB8-5B13-544E-A2D2-7BD2EFD290D6}"/>
              </a:ext>
            </a:extLst>
          </p:cNvPr>
          <p:cNvSpPr>
            <a:spLocks noGrp="1"/>
          </p:cNvSpPr>
          <p:nvPr>
            <p:ph sz="quarter" idx="12" hasCustomPrompt="1"/>
          </p:nvPr>
        </p:nvSpPr>
        <p:spPr>
          <a:xfrm>
            <a:off x="425301" y="6132236"/>
            <a:ext cx="5901070" cy="116683"/>
          </a:xfrm>
        </p:spPr>
        <p:txBody>
          <a:bodyPr lIns="0" tIns="0" rIns="0" bIns="0">
            <a:noAutofit/>
          </a:bodyPr>
          <a:lstStyle>
            <a:lvl1pPr marL="0" indent="0" algn="l">
              <a:buNone/>
              <a:defRPr lang="en-US" sz="1100" b="1" i="1" kern="1200" spc="0" dirty="0">
                <a:solidFill>
                  <a:srgbClr val="FFFFFF"/>
                </a:solidFill>
                <a:latin typeface="Anybody SemiExpanded Light" pitchFamily="2" charset="0"/>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PRESENTER NAME</a:t>
            </a:r>
          </a:p>
        </p:txBody>
      </p:sp>
      <p:sp>
        <p:nvSpPr>
          <p:cNvPr id="3" name="Rounded Rectangle 2">
            <a:extLst>
              <a:ext uri="{FF2B5EF4-FFF2-40B4-BE49-F238E27FC236}">
                <a16:creationId xmlns:a16="http://schemas.microsoft.com/office/drawing/2014/main" id="{CA4636FA-A953-E546-9AEE-E9B8C6D4B1DE}"/>
              </a:ext>
            </a:extLst>
          </p:cNvPr>
          <p:cNvSpPr/>
          <p:nvPr userDrawn="1"/>
        </p:nvSpPr>
        <p:spPr>
          <a:xfrm>
            <a:off x="425301" y="3982138"/>
            <a:ext cx="3944680" cy="983267"/>
          </a:xfrm>
          <a:prstGeom prst="roundRect">
            <a:avLst>
              <a:gd name="adj" fmla="val 50000"/>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D4040F81-EBC7-CF4E-A5CD-C387BCEDA4DB}"/>
              </a:ext>
            </a:extLst>
          </p:cNvPr>
          <p:cNvCxnSpPr>
            <a:cxnSpLocks/>
          </p:cNvCxnSpPr>
          <p:nvPr userDrawn="1"/>
        </p:nvCxnSpPr>
        <p:spPr>
          <a:xfrm>
            <a:off x="4369981" y="4476307"/>
            <a:ext cx="1275907"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5702B6BC-20CD-5044-81F3-48EC74AD0B3C}"/>
              </a:ext>
            </a:extLst>
          </p:cNvPr>
          <p:cNvSpPr>
            <a:spLocks noGrp="1"/>
          </p:cNvSpPr>
          <p:nvPr>
            <p:ph type="pic" sz="quarter" idx="13" hasCustomPrompt="1"/>
          </p:nvPr>
        </p:nvSpPr>
        <p:spPr>
          <a:xfrm>
            <a:off x="6631486" y="553279"/>
            <a:ext cx="5278437" cy="5751439"/>
          </a:xfrm>
          <a:solidFill>
            <a:srgbClr val="FFFFFF"/>
          </a:solidFill>
        </p:spPr>
        <p:txBody>
          <a:bodyPr/>
          <a:lstStyle/>
          <a:p>
            <a:r>
              <a:rPr lang="en-US" dirty="0"/>
              <a:t>CLICK TO ADD PICTURE</a:t>
            </a:r>
          </a:p>
        </p:txBody>
      </p:sp>
      <p:pic>
        <p:nvPicPr>
          <p:cNvPr id="19" name="Picture 18">
            <a:extLst>
              <a:ext uri="{FF2B5EF4-FFF2-40B4-BE49-F238E27FC236}">
                <a16:creationId xmlns:a16="http://schemas.microsoft.com/office/drawing/2014/main" id="{C3A6BF86-7AA4-A140-8A00-0AA3DD82E30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5301" y="436620"/>
            <a:ext cx="998777" cy="998777"/>
          </a:xfrm>
          <a:prstGeom prst="rect">
            <a:avLst/>
          </a:prstGeom>
        </p:spPr>
      </p:pic>
      <p:pic>
        <p:nvPicPr>
          <p:cNvPr id="4" name="Picture 3">
            <a:extLst>
              <a:ext uri="{FF2B5EF4-FFF2-40B4-BE49-F238E27FC236}">
                <a16:creationId xmlns:a16="http://schemas.microsoft.com/office/drawing/2014/main" id="{4A5E3682-1811-3C62-371C-E7AD847321F8}"/>
              </a:ext>
            </a:extLst>
          </p:cNvPr>
          <p:cNvPicPr>
            <a:picLocks noChangeAspect="1"/>
          </p:cNvPicPr>
          <p:nvPr userDrawn="1"/>
        </p:nvPicPr>
        <p:blipFill>
          <a:blip r:embed="rId3">
            <a:extLst>
              <a:ext uri="{BEBA8EAE-BF5A-486C-A8C5-ECC9F3942E4B}">
                <a14:imgProps xmlns:a14="http://schemas.microsoft.com/office/drawing/2010/main">
                  <a14:imgLayer r:embed="rId4">
                    <a14:imgEffect>
                      <a14:artisticPhotocopy/>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0620188" y="6438681"/>
            <a:ext cx="1328356" cy="196366"/>
          </a:xfrm>
          <a:prstGeom prst="rect">
            <a:avLst/>
          </a:prstGeom>
          <a:noFill/>
          <a:ln>
            <a:noFill/>
          </a:ln>
        </p:spPr>
      </p:pic>
    </p:spTree>
    <p:extLst>
      <p:ext uri="{BB962C8B-B14F-4D97-AF65-F5344CB8AC3E}">
        <p14:creationId xmlns:p14="http://schemas.microsoft.com/office/powerpoint/2010/main" val="428497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Section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0659" y="2721183"/>
            <a:ext cx="12090683" cy="1602589"/>
          </a:xfrm>
        </p:spPr>
        <p:txBody>
          <a:bodyPr lIns="0" tIns="0" rIns="0" bIns="0">
            <a:noAutofit/>
          </a:bodyPr>
          <a:lstStyle>
            <a:lvl1pPr algn="ctr">
              <a:lnSpc>
                <a:spcPct val="80000"/>
              </a:lnSpc>
              <a:defRPr sz="4400" b="1" i="0" spc="0" baseline="0">
                <a:solidFill>
                  <a:srgbClr val="FFFFFF"/>
                </a:solidFill>
                <a:latin typeface="Anybody ExtraExpanded Black" pitchFamily="2" charset="0"/>
              </a:defRPr>
            </a:lvl1pPr>
          </a:lstStyle>
          <a:p>
            <a:r>
              <a:rPr lang="en-US" dirty="0"/>
              <a:t>CLICK TO </a:t>
            </a:r>
            <a:br>
              <a:rPr lang="en-US" dirty="0"/>
            </a:br>
            <a:r>
              <a:rPr lang="en-US" dirty="0"/>
              <a:t>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033403" y="1984328"/>
            <a:ext cx="4125195" cy="356684"/>
          </a:xfrm>
        </p:spPr>
        <p:txBody>
          <a:bodyPr lIns="0" tIns="0" rIns="0" bIns="0">
            <a:noAutofit/>
          </a:bodyPr>
          <a:lstStyle>
            <a:lvl1pPr marL="0" indent="0" algn="ctr">
              <a:spcBef>
                <a:spcPts val="0"/>
              </a:spcBef>
              <a:buNone/>
              <a:defRPr sz="1100" b="1" i="0">
                <a:solidFill>
                  <a:srgbClr val="FFFFFF"/>
                </a:solidFill>
                <a:latin typeface="Anybody ExtraExpanded" pitchFamily="2" charset="0"/>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SECTION NUMBER</a:t>
            </a:r>
          </a:p>
        </p:txBody>
      </p:sp>
      <p:grpSp>
        <p:nvGrpSpPr>
          <p:cNvPr id="10" name="Group 9">
            <a:extLst>
              <a:ext uri="{FF2B5EF4-FFF2-40B4-BE49-F238E27FC236}">
                <a16:creationId xmlns:a16="http://schemas.microsoft.com/office/drawing/2014/main" id="{8C327ED3-5712-7548-BB4E-7FA763E24789}"/>
              </a:ext>
            </a:extLst>
          </p:cNvPr>
          <p:cNvGrpSpPr/>
          <p:nvPr userDrawn="1"/>
        </p:nvGrpSpPr>
        <p:grpSpPr>
          <a:xfrm>
            <a:off x="5637151" y="307065"/>
            <a:ext cx="1054452" cy="6343343"/>
            <a:chOff x="5637151" y="307065"/>
            <a:chExt cx="1054452" cy="6343343"/>
          </a:xfrm>
        </p:grpSpPr>
        <p:grpSp>
          <p:nvGrpSpPr>
            <p:cNvPr id="6" name="Group 5">
              <a:extLst>
                <a:ext uri="{FF2B5EF4-FFF2-40B4-BE49-F238E27FC236}">
                  <a16:creationId xmlns:a16="http://schemas.microsoft.com/office/drawing/2014/main" id="{C4BDCFB6-C0E5-2B46-8BC5-A15442E76136}"/>
                </a:ext>
              </a:extLst>
            </p:cNvPr>
            <p:cNvGrpSpPr/>
            <p:nvPr userDrawn="1"/>
          </p:nvGrpSpPr>
          <p:grpSpPr>
            <a:xfrm>
              <a:off x="5637151" y="307065"/>
              <a:ext cx="1054452" cy="97449"/>
              <a:chOff x="5637151" y="307065"/>
              <a:chExt cx="1054452" cy="97449"/>
            </a:xfrm>
          </p:grpSpPr>
          <p:sp>
            <p:nvSpPr>
              <p:cNvPr id="85" name="object 12">
                <a:extLst>
                  <a:ext uri="{FF2B5EF4-FFF2-40B4-BE49-F238E27FC236}">
                    <a16:creationId xmlns:a16="http://schemas.microsoft.com/office/drawing/2014/main" id="{20A0BB2C-305F-2447-A3AD-8BC7CEF7C6EC}"/>
                  </a:ext>
                </a:extLst>
              </p:cNvPr>
              <p:cNvSpPr/>
              <p:nvPr/>
            </p:nvSpPr>
            <p:spPr>
              <a:xfrm rot="16200000" flipV="1">
                <a:off x="5936682" y="7534"/>
                <a:ext cx="0" cy="599062"/>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95" name="object 22">
                <a:extLst>
                  <a:ext uri="{FF2B5EF4-FFF2-40B4-BE49-F238E27FC236}">
                    <a16:creationId xmlns:a16="http://schemas.microsoft.com/office/drawing/2014/main" id="{4A7269EA-1929-F449-90A7-52CEFEA9788A}"/>
                  </a:ext>
                </a:extLst>
              </p:cNvPr>
              <p:cNvSpPr/>
              <p:nvPr/>
            </p:nvSpPr>
            <p:spPr>
              <a:xfrm rot="16200000" flipV="1">
                <a:off x="6392072" y="104983"/>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4" name="Group 3">
              <a:extLst>
                <a:ext uri="{FF2B5EF4-FFF2-40B4-BE49-F238E27FC236}">
                  <a16:creationId xmlns:a16="http://schemas.microsoft.com/office/drawing/2014/main" id="{EA763CF8-ED67-7E4D-AD63-D891262541F8}"/>
                </a:ext>
              </a:extLst>
            </p:cNvPr>
            <p:cNvGrpSpPr/>
            <p:nvPr userDrawn="1"/>
          </p:nvGrpSpPr>
          <p:grpSpPr>
            <a:xfrm>
              <a:off x="5637151" y="748531"/>
              <a:ext cx="1054452" cy="111512"/>
              <a:chOff x="5637151" y="748531"/>
              <a:chExt cx="1054452" cy="111512"/>
            </a:xfrm>
          </p:grpSpPr>
          <p:sp>
            <p:nvSpPr>
              <p:cNvPr id="83" name="object 10">
                <a:extLst>
                  <a:ext uri="{FF2B5EF4-FFF2-40B4-BE49-F238E27FC236}">
                    <a16:creationId xmlns:a16="http://schemas.microsoft.com/office/drawing/2014/main" id="{1664A7E9-2AF1-2C41-B567-011C439AD806}"/>
                  </a:ext>
                </a:extLst>
              </p:cNvPr>
              <p:cNvSpPr/>
              <p:nvPr/>
            </p:nvSpPr>
            <p:spPr>
              <a:xfrm rot="16200000" flipV="1">
                <a:off x="5936682" y="449000"/>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3" name="object 22">
                <a:extLst>
                  <a:ext uri="{FF2B5EF4-FFF2-40B4-BE49-F238E27FC236}">
                    <a16:creationId xmlns:a16="http://schemas.microsoft.com/office/drawing/2014/main" id="{1D522858-4C50-BF49-9A8D-7FE0068CEA5D}"/>
                  </a:ext>
                </a:extLst>
              </p:cNvPr>
              <p:cNvSpPr/>
              <p:nvPr userDrawn="1"/>
            </p:nvSpPr>
            <p:spPr>
              <a:xfrm rot="16200000" flipV="1">
                <a:off x="6392072" y="489700"/>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04" name="object 10">
                <a:extLst>
                  <a:ext uri="{FF2B5EF4-FFF2-40B4-BE49-F238E27FC236}">
                    <a16:creationId xmlns:a16="http://schemas.microsoft.com/office/drawing/2014/main" id="{E6ED7C9F-DE60-6142-85FB-84183FBE46A8}"/>
                  </a:ext>
                </a:extLst>
              </p:cNvPr>
              <p:cNvSpPr/>
              <p:nvPr userDrawn="1"/>
            </p:nvSpPr>
            <p:spPr>
              <a:xfrm rot="16200000" flipV="1">
                <a:off x="5936682" y="560512"/>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grpSp>
        <p:grpSp>
          <p:nvGrpSpPr>
            <p:cNvPr id="3" name="Group 2">
              <a:extLst>
                <a:ext uri="{FF2B5EF4-FFF2-40B4-BE49-F238E27FC236}">
                  <a16:creationId xmlns:a16="http://schemas.microsoft.com/office/drawing/2014/main" id="{82315F7F-4505-1E44-B4A9-946D338BB7F2}"/>
                </a:ext>
              </a:extLst>
            </p:cNvPr>
            <p:cNvGrpSpPr/>
            <p:nvPr userDrawn="1"/>
          </p:nvGrpSpPr>
          <p:grpSpPr>
            <a:xfrm>
              <a:off x="5637151" y="1356272"/>
              <a:ext cx="1054452" cy="18398"/>
              <a:chOff x="5637151" y="1356272"/>
              <a:chExt cx="1054452" cy="18398"/>
            </a:xfrm>
          </p:grpSpPr>
          <p:sp>
            <p:nvSpPr>
              <p:cNvPr id="105" name="object 10">
                <a:extLst>
                  <a:ext uri="{FF2B5EF4-FFF2-40B4-BE49-F238E27FC236}">
                    <a16:creationId xmlns:a16="http://schemas.microsoft.com/office/drawing/2014/main" id="{D4EC7CE9-4E7F-F44C-A86E-F5FD5BCB2D51}"/>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6" name="object 22">
                <a:extLst>
                  <a:ext uri="{FF2B5EF4-FFF2-40B4-BE49-F238E27FC236}">
                    <a16:creationId xmlns:a16="http://schemas.microsoft.com/office/drawing/2014/main" id="{28D9D4FF-0CEF-8942-AEEC-8F076767F7ED}"/>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107" name="Group 106">
              <a:extLst>
                <a:ext uri="{FF2B5EF4-FFF2-40B4-BE49-F238E27FC236}">
                  <a16:creationId xmlns:a16="http://schemas.microsoft.com/office/drawing/2014/main" id="{41E81656-5DF7-4440-AEC7-8432B2D8B458}"/>
                </a:ext>
              </a:extLst>
            </p:cNvPr>
            <p:cNvGrpSpPr/>
            <p:nvPr userDrawn="1"/>
          </p:nvGrpSpPr>
          <p:grpSpPr>
            <a:xfrm>
              <a:off x="5637151" y="2332004"/>
              <a:ext cx="1054452" cy="18398"/>
              <a:chOff x="5637151" y="1356272"/>
              <a:chExt cx="1054452" cy="18398"/>
            </a:xfrm>
          </p:grpSpPr>
          <p:sp>
            <p:nvSpPr>
              <p:cNvPr id="108" name="object 10">
                <a:extLst>
                  <a:ext uri="{FF2B5EF4-FFF2-40B4-BE49-F238E27FC236}">
                    <a16:creationId xmlns:a16="http://schemas.microsoft.com/office/drawing/2014/main" id="{FC633C80-931A-6046-A86C-5B3B5E35526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9" name="object 22">
                <a:extLst>
                  <a:ext uri="{FF2B5EF4-FFF2-40B4-BE49-F238E27FC236}">
                    <a16:creationId xmlns:a16="http://schemas.microsoft.com/office/drawing/2014/main" id="{EB37AA53-B39F-5943-A2D7-62C4ED03DF8B}"/>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sp>
          <p:nvSpPr>
            <p:cNvPr id="112" name="object 22">
              <a:extLst>
                <a:ext uri="{FF2B5EF4-FFF2-40B4-BE49-F238E27FC236}">
                  <a16:creationId xmlns:a16="http://schemas.microsoft.com/office/drawing/2014/main" id="{1F96AA9D-F35D-2F40-B381-567D0993ACF9}"/>
                </a:ext>
              </a:extLst>
            </p:cNvPr>
            <p:cNvSpPr/>
            <p:nvPr userDrawn="1"/>
          </p:nvSpPr>
          <p:spPr>
            <a:xfrm rot="16200000" flipV="1">
              <a:off x="5936682" y="2446740"/>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nvGrpSpPr>
            <p:cNvPr id="113" name="Group 112">
              <a:extLst>
                <a:ext uri="{FF2B5EF4-FFF2-40B4-BE49-F238E27FC236}">
                  <a16:creationId xmlns:a16="http://schemas.microsoft.com/office/drawing/2014/main" id="{BA83DEA0-C7C5-4540-B125-1B8E0449CBC3}"/>
                </a:ext>
              </a:extLst>
            </p:cNvPr>
            <p:cNvGrpSpPr/>
            <p:nvPr userDrawn="1"/>
          </p:nvGrpSpPr>
          <p:grpSpPr>
            <a:xfrm flipH="1">
              <a:off x="5637151" y="4556673"/>
              <a:ext cx="1054452" cy="18398"/>
              <a:chOff x="5637151" y="1356272"/>
              <a:chExt cx="1054452" cy="18398"/>
            </a:xfrm>
          </p:grpSpPr>
          <p:sp>
            <p:nvSpPr>
              <p:cNvPr id="114" name="object 10">
                <a:extLst>
                  <a:ext uri="{FF2B5EF4-FFF2-40B4-BE49-F238E27FC236}">
                    <a16:creationId xmlns:a16="http://schemas.microsoft.com/office/drawing/2014/main" id="{FE776D9C-25DC-9B42-83DB-E2141E9301B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15" name="object 22">
                <a:extLst>
                  <a:ext uri="{FF2B5EF4-FFF2-40B4-BE49-F238E27FC236}">
                    <a16:creationId xmlns:a16="http://schemas.microsoft.com/office/drawing/2014/main" id="{FD80E040-732F-484F-B3F0-95610A60A9D5}"/>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116" name="Group 115">
              <a:extLst>
                <a:ext uri="{FF2B5EF4-FFF2-40B4-BE49-F238E27FC236}">
                  <a16:creationId xmlns:a16="http://schemas.microsoft.com/office/drawing/2014/main" id="{14B2F268-6F98-FF4A-A5EA-AF73A902AC19}"/>
                </a:ext>
              </a:extLst>
            </p:cNvPr>
            <p:cNvGrpSpPr/>
            <p:nvPr userDrawn="1"/>
          </p:nvGrpSpPr>
          <p:grpSpPr>
            <a:xfrm flipH="1">
              <a:off x="5637151" y="5071585"/>
              <a:ext cx="1054452" cy="444171"/>
              <a:chOff x="5637151" y="1285667"/>
              <a:chExt cx="1054452" cy="444171"/>
            </a:xfrm>
          </p:grpSpPr>
          <p:sp>
            <p:nvSpPr>
              <p:cNvPr id="117" name="object 10">
                <a:extLst>
                  <a:ext uri="{FF2B5EF4-FFF2-40B4-BE49-F238E27FC236}">
                    <a16:creationId xmlns:a16="http://schemas.microsoft.com/office/drawing/2014/main" id="{30C5061F-C125-CD43-96D1-11A2BAC617B0}"/>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18" name="object 22">
                <a:extLst>
                  <a:ext uri="{FF2B5EF4-FFF2-40B4-BE49-F238E27FC236}">
                    <a16:creationId xmlns:a16="http://schemas.microsoft.com/office/drawing/2014/main" id="{1A94F29D-7D47-1D49-8452-7CC51903444E}"/>
                  </a:ext>
                </a:extLst>
              </p:cNvPr>
              <p:cNvSpPr/>
              <p:nvPr userDrawn="1"/>
            </p:nvSpPr>
            <p:spPr>
              <a:xfrm rot="16200000" flipV="1">
                <a:off x="6392072" y="986136"/>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19" name="object 10">
                <a:extLst>
                  <a:ext uri="{FF2B5EF4-FFF2-40B4-BE49-F238E27FC236}">
                    <a16:creationId xmlns:a16="http://schemas.microsoft.com/office/drawing/2014/main" id="{F3062388-C474-0145-BD2D-E8A54F753687}"/>
                  </a:ext>
                </a:extLst>
              </p:cNvPr>
              <p:cNvSpPr/>
              <p:nvPr userDrawn="1"/>
            </p:nvSpPr>
            <p:spPr>
              <a:xfrm rot="16200000" flipV="1">
                <a:off x="5936682" y="1430307"/>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20" name="object 22">
                <a:extLst>
                  <a:ext uri="{FF2B5EF4-FFF2-40B4-BE49-F238E27FC236}">
                    <a16:creationId xmlns:a16="http://schemas.microsoft.com/office/drawing/2014/main" id="{20C94855-6E55-F149-A261-755035492EE9}"/>
                  </a:ext>
                </a:extLst>
              </p:cNvPr>
              <p:cNvSpPr/>
              <p:nvPr userDrawn="1"/>
            </p:nvSpPr>
            <p:spPr>
              <a:xfrm rot="16200000" flipV="1">
                <a:off x="6392072" y="1359702"/>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sp>
          <p:nvSpPr>
            <p:cNvPr id="123" name="object 22">
              <a:extLst>
                <a:ext uri="{FF2B5EF4-FFF2-40B4-BE49-F238E27FC236}">
                  <a16:creationId xmlns:a16="http://schemas.microsoft.com/office/drawing/2014/main" id="{ACC052A3-7706-AA41-8350-3167E4D4EF00}"/>
                </a:ext>
              </a:extLst>
            </p:cNvPr>
            <p:cNvSpPr/>
            <p:nvPr userDrawn="1"/>
          </p:nvSpPr>
          <p:spPr>
            <a:xfrm rot="5400000" flipH="1" flipV="1">
              <a:off x="5936682" y="5521587"/>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nvGrpSpPr>
            <p:cNvPr id="124" name="Group 123">
              <a:extLst>
                <a:ext uri="{FF2B5EF4-FFF2-40B4-BE49-F238E27FC236}">
                  <a16:creationId xmlns:a16="http://schemas.microsoft.com/office/drawing/2014/main" id="{48AD24F0-48FE-844F-9919-460848199908}"/>
                </a:ext>
              </a:extLst>
            </p:cNvPr>
            <p:cNvGrpSpPr/>
            <p:nvPr userDrawn="1"/>
          </p:nvGrpSpPr>
          <p:grpSpPr>
            <a:xfrm>
              <a:off x="5637151" y="6467844"/>
              <a:ext cx="1039485" cy="182564"/>
              <a:chOff x="5637151" y="1356272"/>
              <a:chExt cx="1039485" cy="182564"/>
            </a:xfrm>
          </p:grpSpPr>
          <p:sp>
            <p:nvSpPr>
              <p:cNvPr id="125" name="object 10">
                <a:extLst>
                  <a:ext uri="{FF2B5EF4-FFF2-40B4-BE49-F238E27FC236}">
                    <a16:creationId xmlns:a16="http://schemas.microsoft.com/office/drawing/2014/main" id="{9A8376C7-3A5F-0045-BC2A-6BE9415D8DF5}"/>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26" name="object 22">
                <a:extLst>
                  <a:ext uri="{FF2B5EF4-FFF2-40B4-BE49-F238E27FC236}">
                    <a16:creationId xmlns:a16="http://schemas.microsoft.com/office/drawing/2014/main" id="{F3B0EB26-764F-D648-83B0-E895796D04F2}"/>
                  </a:ext>
                </a:extLst>
              </p:cNvPr>
              <p:cNvSpPr/>
              <p:nvPr userDrawn="1"/>
            </p:nvSpPr>
            <p:spPr>
              <a:xfrm rot="16200000" flipV="1">
                <a:off x="6377105" y="1239305"/>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sp>
        <p:nvSpPr>
          <p:cNvPr id="127" name="Slide Number Placeholder 5">
            <a:extLst>
              <a:ext uri="{FF2B5EF4-FFF2-40B4-BE49-F238E27FC236}">
                <a16:creationId xmlns:a16="http://schemas.microsoft.com/office/drawing/2014/main" id="{813A4B81-CC46-F94B-A20F-AAF752AC4443}"/>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4566307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Section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720507" y="3305975"/>
            <a:ext cx="4125194" cy="691868"/>
          </a:xfrm>
        </p:spPr>
        <p:txBody>
          <a:bodyPr lIns="0" tIns="0" rIns="0" bIns="0" anchor="t" anchorCtr="0">
            <a:noAutofit/>
          </a:bodyPr>
          <a:lstStyle>
            <a:lvl1pPr algn="l">
              <a:lnSpc>
                <a:spcPct val="90000"/>
              </a:lnSpc>
              <a:defRPr sz="2400" b="1" i="1" spc="100" baseline="0">
                <a:solidFill>
                  <a:srgbClr val="FFFFFF"/>
                </a:solidFill>
                <a:latin typeface="Anybody ExtraExpanded Black" pitchFamily="2" charset="0"/>
              </a:defRPr>
            </a:lvl1pPr>
          </a:lstStyle>
          <a:p>
            <a:r>
              <a:rPr lang="en-US" dirty="0"/>
              <a:t>CLICK TO </a:t>
            </a:r>
            <a:br>
              <a:rPr lang="en-US" dirty="0"/>
            </a:br>
            <a:r>
              <a:rPr lang="en-US" dirty="0"/>
              <a:t>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720507" y="3027918"/>
            <a:ext cx="4125195" cy="299324"/>
          </a:xfrm>
        </p:spPr>
        <p:txBody>
          <a:bodyPr lIns="0" tIns="0" rIns="0" bIns="0">
            <a:noAutofit/>
          </a:bodyPr>
          <a:lstStyle>
            <a:lvl1pPr marL="0" indent="0">
              <a:buNone/>
              <a:defRPr sz="1600" b="1" i="1" spc="100" baseline="0">
                <a:solidFill>
                  <a:srgbClr val="FFFFFF"/>
                </a:solidFill>
                <a:latin typeface="Anybody SemiCondensed Light" pitchFamily="2" charset="0"/>
              </a:defRPr>
            </a:lvl1pPr>
          </a:lstStyle>
          <a:p>
            <a:pPr lvl="0"/>
            <a:r>
              <a:rPr lang="en-US" dirty="0"/>
              <a:t>CLICK TO ADD SECTION #</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a:solidFill>
                <a:srgbClr val="FFFFFF"/>
              </a:solidFill>
            </a:endParaRPr>
          </a:p>
        </p:txBody>
      </p:sp>
      <p:grpSp>
        <p:nvGrpSpPr>
          <p:cNvPr id="17" name="Group 16">
            <a:extLst>
              <a:ext uri="{FF2B5EF4-FFF2-40B4-BE49-F238E27FC236}">
                <a16:creationId xmlns:a16="http://schemas.microsoft.com/office/drawing/2014/main" id="{E0109C4A-0026-6F48-A51B-736C8445B013}"/>
              </a:ext>
            </a:extLst>
          </p:cNvPr>
          <p:cNvGrpSpPr/>
          <p:nvPr userDrawn="1"/>
        </p:nvGrpSpPr>
        <p:grpSpPr>
          <a:xfrm>
            <a:off x="-308344" y="1"/>
            <a:ext cx="2289125" cy="6858000"/>
            <a:chOff x="-350874" y="1"/>
            <a:chExt cx="2331655" cy="7767048"/>
          </a:xfrm>
        </p:grpSpPr>
        <p:sp>
          <p:nvSpPr>
            <p:cNvPr id="45" name="object 4">
              <a:extLst>
                <a:ext uri="{FF2B5EF4-FFF2-40B4-BE49-F238E27FC236}">
                  <a16:creationId xmlns:a16="http://schemas.microsoft.com/office/drawing/2014/main" id="{E79BFA78-D8DB-7040-B376-D6CB77221E9C}"/>
                </a:ext>
              </a:extLst>
            </p:cNvPr>
            <p:cNvSpPr/>
            <p:nvPr/>
          </p:nvSpPr>
          <p:spPr>
            <a:xfrm>
              <a:off x="-350874" y="3883525"/>
              <a:ext cx="839846" cy="0"/>
            </a:xfrm>
            <a:custGeom>
              <a:avLst/>
              <a:gdLst/>
              <a:ahLst/>
              <a:cxnLst/>
              <a:rect l="l" t="t" r="r" b="b"/>
              <a:pathLst>
                <a:path w="1183640">
                  <a:moveTo>
                    <a:pt x="0" y="0"/>
                  </a:moveTo>
                  <a:lnTo>
                    <a:pt x="1183319" y="0"/>
                  </a:lnTo>
                </a:path>
              </a:pathLst>
            </a:custGeom>
            <a:ln w="19050">
              <a:solidFill>
                <a:srgbClr val="FFFFFF"/>
              </a:solidFill>
            </a:ln>
          </p:spPr>
          <p:txBody>
            <a:bodyPr wrap="square" lIns="0" tIns="0" rIns="0" bIns="0" rtlCol="0"/>
            <a:lstStyle/>
            <a:p>
              <a:endParaRPr/>
            </a:p>
          </p:txBody>
        </p:sp>
        <p:grpSp>
          <p:nvGrpSpPr>
            <p:cNvPr id="16" name="Group 15">
              <a:extLst>
                <a:ext uri="{FF2B5EF4-FFF2-40B4-BE49-F238E27FC236}">
                  <a16:creationId xmlns:a16="http://schemas.microsoft.com/office/drawing/2014/main" id="{A51CB8F4-3FA3-E649-BC8A-DFF476EC8219}"/>
                </a:ext>
              </a:extLst>
            </p:cNvPr>
            <p:cNvGrpSpPr/>
            <p:nvPr userDrawn="1"/>
          </p:nvGrpSpPr>
          <p:grpSpPr>
            <a:xfrm>
              <a:off x="-350874" y="1"/>
              <a:ext cx="2331655" cy="3180687"/>
              <a:chOff x="-343367" y="1"/>
              <a:chExt cx="2331655" cy="3180687"/>
            </a:xfrm>
          </p:grpSpPr>
          <p:sp>
            <p:nvSpPr>
              <p:cNvPr id="44" name="object 3">
                <a:extLst>
                  <a:ext uri="{FF2B5EF4-FFF2-40B4-BE49-F238E27FC236}">
                    <a16:creationId xmlns:a16="http://schemas.microsoft.com/office/drawing/2014/main" id="{C4A32115-CFBA-AE47-8B60-517628AC4D65}"/>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47" name="object 6">
                <a:extLst>
                  <a:ext uri="{FF2B5EF4-FFF2-40B4-BE49-F238E27FC236}">
                    <a16:creationId xmlns:a16="http://schemas.microsoft.com/office/drawing/2014/main" id="{60B3994B-3367-E24D-9A1A-D7B937EF96F3}"/>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nvGrpSpPr>
            <p:cNvPr id="49" name="Group 48">
              <a:extLst>
                <a:ext uri="{FF2B5EF4-FFF2-40B4-BE49-F238E27FC236}">
                  <a16:creationId xmlns:a16="http://schemas.microsoft.com/office/drawing/2014/main" id="{271C63C7-FCE5-1545-B0EF-5DC7B4212645}"/>
                </a:ext>
              </a:extLst>
            </p:cNvPr>
            <p:cNvGrpSpPr/>
            <p:nvPr userDrawn="1"/>
          </p:nvGrpSpPr>
          <p:grpSpPr>
            <a:xfrm flipV="1">
              <a:off x="-350874" y="4586362"/>
              <a:ext cx="2331655" cy="3180687"/>
              <a:chOff x="-343367" y="1"/>
              <a:chExt cx="2331655" cy="3180687"/>
            </a:xfrm>
          </p:grpSpPr>
          <p:sp>
            <p:nvSpPr>
              <p:cNvPr id="50" name="object 3">
                <a:extLst>
                  <a:ext uri="{FF2B5EF4-FFF2-40B4-BE49-F238E27FC236}">
                    <a16:creationId xmlns:a16="http://schemas.microsoft.com/office/drawing/2014/main" id="{A6DBB7D7-455F-064E-879A-DC53EC3E860F}"/>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51" name="object 6">
                <a:extLst>
                  <a:ext uri="{FF2B5EF4-FFF2-40B4-BE49-F238E27FC236}">
                    <a16:creationId xmlns:a16="http://schemas.microsoft.com/office/drawing/2014/main" id="{18AE461D-02F8-EA48-87CE-6DE637A39858}"/>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4997931" y="1381065"/>
            <a:ext cx="5305425" cy="2914483"/>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1800" b="1" i="0">
                <a:solidFill>
                  <a:srgbClr val="FFFFFF"/>
                </a:solidFill>
                <a:latin typeface="+mn-lt"/>
              </a:defRPr>
            </a:lvl1pPr>
            <a:lvl2pPr marL="0" indent="0">
              <a:lnSpc>
                <a:spcPct val="100000"/>
              </a:lnSpc>
              <a:spcBef>
                <a:spcPts val="1700"/>
              </a:spcBef>
              <a:buFont typeface="Arial" panose="020B0604020202020204" pitchFamily="34" charset="0"/>
              <a:buNone/>
              <a:tabLst/>
              <a:defRPr sz="1400">
                <a:solidFill>
                  <a:srgbClr val="FFFFFF"/>
                </a:solidFill>
                <a:latin typeface="+mn-lt"/>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Level 1. Click to add text. Click to add text. Click to add text. Click to add text. Click to add text. Click to add text. Click to add text. Click to add text. Click to add text. </a:t>
            </a:r>
          </a:p>
          <a:p>
            <a:pPr lvl="1"/>
            <a:r>
              <a:rPr lang="en-US" dirty="0"/>
              <a:t>Level 2.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text. </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mn-lt"/>
              </a:defRPr>
            </a:lvl1pPr>
            <a:lvl2pPr marL="0" indent="0">
              <a:lnSpc>
                <a:spcPct val="100000"/>
              </a:lnSpc>
              <a:spcBef>
                <a:spcPts val="1700"/>
              </a:spcBef>
              <a:buFont typeface="Arial" panose="020B0604020202020204" pitchFamily="34" charset="0"/>
              <a:buNone/>
              <a:tabLst/>
              <a:defRPr sz="1400">
                <a:solidFill>
                  <a:srgbClr val="FFFFFF"/>
                </a:solidFill>
                <a:latin typeface="+mn-lt"/>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items: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Item | Section Item | Section Item</a:t>
            </a:r>
            <a:br>
              <a:rPr lang="en-US" dirty="0"/>
            </a:br>
            <a:r>
              <a:rPr lang="en-US" dirty="0"/>
              <a:t>Section Item | Section Item </a:t>
            </a:r>
          </a:p>
        </p:txBody>
      </p:sp>
    </p:spTree>
    <p:extLst>
      <p:ext uri="{BB962C8B-B14F-4D97-AF65-F5344CB8AC3E}">
        <p14:creationId xmlns:p14="http://schemas.microsoft.com/office/powerpoint/2010/main" val="251891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Title-Streamline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93AF511-B775-D53F-045F-E32B44D9066D}"/>
              </a:ext>
            </a:extLst>
          </p:cNvPr>
          <p:cNvSpPr/>
          <p:nvPr userDrawn="1"/>
        </p:nvSpPr>
        <p:spPr>
          <a:xfrm>
            <a:off x="-8055" y="5694204"/>
            <a:ext cx="1894726" cy="739306"/>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0450EB-F9ED-C8FD-7688-6F2B34B635A3}"/>
              </a:ext>
            </a:extLst>
          </p:cNvPr>
          <p:cNvSpPr/>
          <p:nvPr userDrawn="1"/>
        </p:nvSpPr>
        <p:spPr>
          <a:xfrm>
            <a:off x="1305518" y="1851949"/>
            <a:ext cx="10886481" cy="196769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1307938" y="2546429"/>
            <a:ext cx="10884062" cy="1332380"/>
          </a:xfrm>
        </p:spPr>
        <p:txBody>
          <a:bodyPr lIns="0" tIns="0" rIns="0" bIns="0" anchor="t" anchorCtr="0">
            <a:noAutofit/>
          </a:bodyPr>
          <a:lstStyle>
            <a:lvl1pPr marL="0" algn="ctr" defTabSz="914400" rtl="0" eaLnBrk="1" latinLnBrk="0" hangingPunct="1">
              <a:lnSpc>
                <a:spcPct val="80000"/>
              </a:lnSpc>
              <a:spcBef>
                <a:spcPct val="0"/>
              </a:spcBef>
              <a:buNone/>
              <a:defRPr lang="en-US" sz="4800" b="1" i="0" kern="1200" dirty="0">
                <a:solidFill>
                  <a:srgbClr val="FFFFFF"/>
                </a:solidFill>
                <a:latin typeface="Anybody SemiBold" pitchFamily="2" charset="0"/>
                <a:ea typeface="+mj-ea"/>
                <a:cs typeface="+mj-cs"/>
              </a:defRPr>
            </a:lvl1pPr>
          </a:lstStyle>
          <a:p>
            <a:r>
              <a:rPr lang="en-US" dirty="0"/>
              <a:t>CLICK TO ADD </a:t>
            </a:r>
            <a:br>
              <a:rPr lang="en-US" dirty="0"/>
            </a:br>
            <a:r>
              <a:rPr lang="en-US" dirty="0"/>
              <a:t>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1307938" y="2070471"/>
            <a:ext cx="10884062" cy="361842"/>
          </a:xfrm>
        </p:spPr>
        <p:txBody>
          <a:bodyPr lIns="0" tIns="0" rIns="0" bIns="0" anchor="b" anchorCtr="0">
            <a:noAutofit/>
          </a:bodyPr>
          <a:lstStyle>
            <a:lvl1pPr marL="0" indent="0" algn="ctr" defTabSz="914400" rtl="0" eaLnBrk="1" latinLnBrk="0" hangingPunct="1">
              <a:lnSpc>
                <a:spcPct val="90000"/>
              </a:lnSpc>
              <a:spcBef>
                <a:spcPts val="0"/>
              </a:spcBef>
              <a:buFont typeface="Arial" panose="020B0604020202020204" pitchFamily="34" charset="0"/>
              <a:buNone/>
              <a:defRPr lang="en-US" sz="1200" b="1" i="0" kern="1200" spc="100" baseline="0" dirty="0">
                <a:solidFill>
                  <a:schemeClr val="accent1"/>
                </a:solidFill>
                <a:latin typeface="Anybody ExtraExpanded Black" pitchFamily="2" charset="0"/>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30" name="Text Placeholder 15">
            <a:extLst>
              <a:ext uri="{FF2B5EF4-FFF2-40B4-BE49-F238E27FC236}">
                <a16:creationId xmlns:a16="http://schemas.microsoft.com/office/drawing/2014/main" id="{790E0844-3A2A-984A-90D8-1D23964AC98D}"/>
              </a:ext>
            </a:extLst>
          </p:cNvPr>
          <p:cNvSpPr>
            <a:spLocks noGrp="1"/>
          </p:cNvSpPr>
          <p:nvPr>
            <p:ph type="body" sz="quarter" idx="10" hasCustomPrompt="1"/>
          </p:nvPr>
        </p:nvSpPr>
        <p:spPr>
          <a:xfrm>
            <a:off x="2488498" y="5295053"/>
            <a:ext cx="4291584" cy="309219"/>
          </a:xfrm>
        </p:spPr>
        <p:txBody>
          <a:bodyPr lIns="0" tIns="0" rIns="0" bIns="0">
            <a:noAutofit/>
          </a:bodyPr>
          <a:lstStyle>
            <a:lvl1pPr marL="0" indent="0" algn="l">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DATE HERE</a:t>
            </a:r>
          </a:p>
        </p:txBody>
      </p:sp>
      <p:sp>
        <p:nvSpPr>
          <p:cNvPr id="31" name="Text Placeholder 17">
            <a:extLst>
              <a:ext uri="{FF2B5EF4-FFF2-40B4-BE49-F238E27FC236}">
                <a16:creationId xmlns:a16="http://schemas.microsoft.com/office/drawing/2014/main" id="{327E3DC2-EC20-234A-92CB-06D2D080774D}"/>
              </a:ext>
            </a:extLst>
          </p:cNvPr>
          <p:cNvSpPr>
            <a:spLocks noGrp="1"/>
          </p:cNvSpPr>
          <p:nvPr>
            <p:ph type="body" sz="quarter" idx="11" hasCustomPrompt="1"/>
          </p:nvPr>
        </p:nvSpPr>
        <p:spPr>
          <a:xfrm>
            <a:off x="7286564" y="5295053"/>
            <a:ext cx="4345922" cy="365864"/>
          </a:xfrm>
        </p:spPr>
        <p:txBody>
          <a:bodyPr lIns="0" tIns="0" rIns="0" bIns="0">
            <a:noAutofit/>
          </a:bodyPr>
          <a:lstStyle>
            <a:lvl1pPr marL="0" indent="0" algn="r">
              <a:buFont typeface="Arial" panose="020B0604020202020204" pitchFamily="34" charset="0"/>
              <a:buNone/>
              <a:defRPr sz="1200" b="1" i="0" spc="100" baseline="0">
                <a:solidFill>
                  <a:schemeClr val="accent2"/>
                </a:solidFill>
                <a:latin typeface="Anybody ExtraExpanded Black" pitchFamily="2" charset="0"/>
              </a:defRPr>
            </a:lvl1pPr>
          </a:lstStyle>
          <a:p>
            <a:pPr lvl="0"/>
            <a:r>
              <a:rPr lang="en-US" dirty="0"/>
              <a:t>CLICK TO ADD PRESENTER NAME HERE</a:t>
            </a:r>
          </a:p>
        </p:txBody>
      </p:sp>
      <p:pic>
        <p:nvPicPr>
          <p:cNvPr id="15" name="Picture 14">
            <a:extLst>
              <a:ext uri="{FF2B5EF4-FFF2-40B4-BE49-F238E27FC236}">
                <a16:creationId xmlns:a16="http://schemas.microsoft.com/office/drawing/2014/main" id="{AD73B034-D0BE-314C-95BB-DCC25C6EDB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3098" y="5522038"/>
            <a:ext cx="1064840" cy="1064840"/>
          </a:xfrm>
          <a:prstGeom prst="rect">
            <a:avLst/>
          </a:prstGeom>
        </p:spPr>
      </p:pic>
      <p:grpSp>
        <p:nvGrpSpPr>
          <p:cNvPr id="22" name="Group 21">
            <a:extLst>
              <a:ext uri="{FF2B5EF4-FFF2-40B4-BE49-F238E27FC236}">
                <a16:creationId xmlns:a16="http://schemas.microsoft.com/office/drawing/2014/main" id="{341D9D09-E6B0-C149-A8D9-5106E44D936A}"/>
              </a:ext>
            </a:extLst>
          </p:cNvPr>
          <p:cNvGrpSpPr/>
          <p:nvPr userDrawn="1"/>
        </p:nvGrpSpPr>
        <p:grpSpPr>
          <a:xfrm>
            <a:off x="7046414" y="4694794"/>
            <a:ext cx="81474" cy="1293117"/>
            <a:chOff x="11708180" y="2750455"/>
            <a:chExt cx="81474" cy="1293117"/>
          </a:xfrm>
        </p:grpSpPr>
        <p:sp>
          <p:nvSpPr>
            <p:cNvPr id="23" name="object 12">
              <a:extLst>
                <a:ext uri="{FF2B5EF4-FFF2-40B4-BE49-F238E27FC236}">
                  <a16:creationId xmlns:a16="http://schemas.microsoft.com/office/drawing/2014/main" id="{52D5C89F-F80A-9849-B0C2-15A39D9DA35E}"/>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24" name="object 22">
              <a:extLst>
                <a:ext uri="{FF2B5EF4-FFF2-40B4-BE49-F238E27FC236}">
                  <a16:creationId xmlns:a16="http://schemas.microsoft.com/office/drawing/2014/main" id="{B2101815-C8F2-5B4B-8C1F-24FB3A709101}"/>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pic>
        <p:nvPicPr>
          <p:cNvPr id="4" name="Picture 3" descr="Blue text on a black background&#10;&#10;AI-generated content may be incorrect.">
            <a:extLst>
              <a:ext uri="{FF2B5EF4-FFF2-40B4-BE49-F238E27FC236}">
                <a16:creationId xmlns:a16="http://schemas.microsoft.com/office/drawing/2014/main" id="{48810E07-1B43-9F61-D634-C8E9C0EA8427}"/>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372271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Title-Streamlin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AE162D1-EFF1-D616-713E-FA85CD079CD3}"/>
              </a:ext>
            </a:extLst>
          </p:cNvPr>
          <p:cNvSpPr/>
          <p:nvPr userDrawn="1"/>
        </p:nvSpPr>
        <p:spPr>
          <a:xfrm>
            <a:off x="-8055" y="5694204"/>
            <a:ext cx="1894726" cy="739306"/>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A951B25-5E60-6996-A4D1-A4195FA7D976}"/>
              </a:ext>
            </a:extLst>
          </p:cNvPr>
          <p:cNvSpPr/>
          <p:nvPr userDrawn="1"/>
        </p:nvSpPr>
        <p:spPr>
          <a:xfrm>
            <a:off x="1305517" y="1851948"/>
            <a:ext cx="10884062" cy="1967697"/>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1307938" y="2546429"/>
            <a:ext cx="10884062" cy="1332380"/>
          </a:xfrm>
        </p:spPr>
        <p:txBody>
          <a:bodyPr lIns="0" tIns="0" rIns="0" bIns="0" anchor="t" anchorCtr="0">
            <a:noAutofit/>
          </a:bodyPr>
          <a:lstStyle>
            <a:lvl1pPr marL="0" algn="ctr" defTabSz="914400" rtl="0" eaLnBrk="1" latinLnBrk="0" hangingPunct="1">
              <a:lnSpc>
                <a:spcPct val="80000"/>
              </a:lnSpc>
              <a:spcBef>
                <a:spcPct val="0"/>
              </a:spcBef>
              <a:buNone/>
              <a:defRPr lang="en-US" sz="4800" b="1" i="0" kern="1200" dirty="0">
                <a:solidFill>
                  <a:srgbClr val="FFFFFF"/>
                </a:solidFill>
                <a:latin typeface="Anybody SemiBold" pitchFamily="2" charset="0"/>
                <a:ea typeface="+mj-ea"/>
                <a:cs typeface="+mj-cs"/>
              </a:defRPr>
            </a:lvl1pPr>
          </a:lstStyle>
          <a:p>
            <a:r>
              <a:rPr lang="en-US" dirty="0"/>
              <a:t>CLICK TO ADD </a:t>
            </a:r>
            <a:br>
              <a:rPr lang="en-US" dirty="0"/>
            </a:br>
            <a:r>
              <a:rPr lang="en-US" dirty="0"/>
              <a:t>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1307938" y="2070471"/>
            <a:ext cx="10884062" cy="361842"/>
          </a:xfrm>
        </p:spPr>
        <p:txBody>
          <a:bodyPr lIns="0" tIns="0" rIns="0" bIns="0" anchor="b" anchorCtr="0">
            <a:noAutofit/>
          </a:bodyPr>
          <a:lstStyle>
            <a:lvl1pPr marL="0" indent="0" algn="ctr" defTabSz="914400" rtl="0" eaLnBrk="1" latinLnBrk="0" hangingPunct="1">
              <a:lnSpc>
                <a:spcPct val="90000"/>
              </a:lnSpc>
              <a:spcBef>
                <a:spcPts val="0"/>
              </a:spcBef>
              <a:buFont typeface="Arial" panose="020B0604020202020204" pitchFamily="34" charset="0"/>
              <a:buNone/>
              <a:defRPr lang="en-US" sz="1200" b="1" i="0" kern="1200" spc="100" baseline="0" dirty="0">
                <a:solidFill>
                  <a:schemeClr val="accent2"/>
                </a:solidFill>
                <a:latin typeface="Anybody ExtraExpanded Black" pitchFamily="2" charset="0"/>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t>
            </a:r>
            <a:br>
              <a:rPr lang="en-US" dirty="0"/>
            </a:br>
            <a:r>
              <a:rPr lang="en-US" dirty="0"/>
              <a:t>AS NECESSARY -CAN BE MULTIPLE LINES</a:t>
            </a:r>
          </a:p>
        </p:txBody>
      </p:sp>
      <p:sp>
        <p:nvSpPr>
          <p:cNvPr id="30" name="Text Placeholder 15">
            <a:extLst>
              <a:ext uri="{FF2B5EF4-FFF2-40B4-BE49-F238E27FC236}">
                <a16:creationId xmlns:a16="http://schemas.microsoft.com/office/drawing/2014/main" id="{790E0844-3A2A-984A-90D8-1D23964AC98D}"/>
              </a:ext>
            </a:extLst>
          </p:cNvPr>
          <p:cNvSpPr>
            <a:spLocks noGrp="1"/>
          </p:cNvSpPr>
          <p:nvPr>
            <p:ph type="body" sz="quarter" idx="10" hasCustomPrompt="1"/>
          </p:nvPr>
        </p:nvSpPr>
        <p:spPr>
          <a:xfrm>
            <a:off x="2488498" y="5295053"/>
            <a:ext cx="4291584" cy="309219"/>
          </a:xfrm>
        </p:spPr>
        <p:txBody>
          <a:bodyPr lIns="0" tIns="0" rIns="0" bIns="0">
            <a:noAutofit/>
          </a:bodyPr>
          <a:lstStyle>
            <a:lvl1pPr marL="0" indent="0" algn="l">
              <a:buFont typeface="Arial" panose="020B0604020202020204" pitchFamily="34" charset="0"/>
              <a:buNone/>
              <a:defRPr sz="1050" b="1" i="0" spc="100" baseline="0">
                <a:solidFill>
                  <a:schemeClr val="accent1"/>
                </a:solidFill>
                <a:latin typeface="Anybody ExtraExpanded Black" pitchFamily="2" charset="0"/>
              </a:defRPr>
            </a:lvl1pPr>
          </a:lstStyle>
          <a:p>
            <a:pPr lvl="0"/>
            <a:r>
              <a:rPr lang="en-US" dirty="0"/>
              <a:t>CLICK TO ADD DATE HERE</a:t>
            </a:r>
          </a:p>
        </p:txBody>
      </p:sp>
      <p:sp>
        <p:nvSpPr>
          <p:cNvPr id="31" name="Text Placeholder 17">
            <a:extLst>
              <a:ext uri="{FF2B5EF4-FFF2-40B4-BE49-F238E27FC236}">
                <a16:creationId xmlns:a16="http://schemas.microsoft.com/office/drawing/2014/main" id="{327E3DC2-EC20-234A-92CB-06D2D080774D}"/>
              </a:ext>
            </a:extLst>
          </p:cNvPr>
          <p:cNvSpPr>
            <a:spLocks noGrp="1"/>
          </p:cNvSpPr>
          <p:nvPr>
            <p:ph type="body" sz="quarter" idx="11" hasCustomPrompt="1"/>
          </p:nvPr>
        </p:nvSpPr>
        <p:spPr>
          <a:xfrm>
            <a:off x="7286564" y="5295053"/>
            <a:ext cx="4345922" cy="365864"/>
          </a:xfrm>
        </p:spPr>
        <p:txBody>
          <a:bodyPr lIns="0" tIns="0" rIns="0" bIns="0">
            <a:noAutofit/>
          </a:bodyPr>
          <a:lstStyle>
            <a:lvl1pPr marL="0" indent="0" algn="r">
              <a:buFont typeface="Arial" panose="020B0604020202020204" pitchFamily="34" charset="0"/>
              <a:buNone/>
              <a:defRPr sz="1050" b="1" i="0" spc="100" baseline="0">
                <a:solidFill>
                  <a:schemeClr val="accent1"/>
                </a:solidFill>
                <a:latin typeface="Anybody ExtraExpanded Black" pitchFamily="2" charset="0"/>
              </a:defRPr>
            </a:lvl1pPr>
          </a:lstStyle>
          <a:p>
            <a:pPr lvl="0"/>
            <a:r>
              <a:rPr lang="en-US" dirty="0"/>
              <a:t>CLICK TO ADD PRESENTER NAME HERE</a:t>
            </a:r>
          </a:p>
        </p:txBody>
      </p:sp>
      <p:grpSp>
        <p:nvGrpSpPr>
          <p:cNvPr id="32" name="Group 31">
            <a:extLst>
              <a:ext uri="{FF2B5EF4-FFF2-40B4-BE49-F238E27FC236}">
                <a16:creationId xmlns:a16="http://schemas.microsoft.com/office/drawing/2014/main" id="{32DB91D6-1A5A-4748-B8F6-17E1B34ADDB0}"/>
              </a:ext>
            </a:extLst>
          </p:cNvPr>
          <p:cNvGrpSpPr/>
          <p:nvPr userDrawn="1"/>
        </p:nvGrpSpPr>
        <p:grpSpPr>
          <a:xfrm>
            <a:off x="7050685" y="4688808"/>
            <a:ext cx="81474" cy="1293117"/>
            <a:chOff x="11708180" y="2750455"/>
            <a:chExt cx="81474" cy="1293117"/>
          </a:xfrm>
        </p:grpSpPr>
        <p:sp>
          <p:nvSpPr>
            <p:cNvPr id="33" name="object 12">
              <a:extLst>
                <a:ext uri="{FF2B5EF4-FFF2-40B4-BE49-F238E27FC236}">
                  <a16:creationId xmlns:a16="http://schemas.microsoft.com/office/drawing/2014/main" id="{C60BA644-1C63-6946-A652-FF01928C0919}"/>
                </a:ext>
              </a:extLst>
            </p:cNvPr>
            <p:cNvSpPr/>
            <p:nvPr userDrawn="1"/>
          </p:nvSpPr>
          <p:spPr>
            <a:xfrm>
              <a:off x="11708180" y="3323123"/>
              <a:ext cx="0" cy="720449"/>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a:p>
          </p:txBody>
        </p:sp>
        <p:sp>
          <p:nvSpPr>
            <p:cNvPr id="34" name="object 22">
              <a:extLst>
                <a:ext uri="{FF2B5EF4-FFF2-40B4-BE49-F238E27FC236}">
                  <a16:creationId xmlns:a16="http://schemas.microsoft.com/office/drawing/2014/main" id="{286826CD-8324-894B-BD0A-B711952AEAE6}"/>
                </a:ext>
              </a:extLst>
            </p:cNvPr>
            <p:cNvSpPr/>
            <p:nvPr userDrawn="1"/>
          </p:nvSpPr>
          <p:spPr>
            <a:xfrm>
              <a:off x="11789654" y="2750455"/>
              <a:ext cx="0" cy="720449"/>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a:p>
          </p:txBody>
        </p:sp>
      </p:grpSp>
      <p:pic>
        <p:nvPicPr>
          <p:cNvPr id="15" name="Picture 14">
            <a:extLst>
              <a:ext uri="{FF2B5EF4-FFF2-40B4-BE49-F238E27FC236}">
                <a16:creationId xmlns:a16="http://schemas.microsoft.com/office/drawing/2014/main" id="{AD73B034-D0BE-314C-95BB-DCC25C6EDB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3098" y="5522038"/>
            <a:ext cx="1064840" cy="1064840"/>
          </a:xfrm>
          <a:prstGeom prst="rect">
            <a:avLst/>
          </a:prstGeom>
        </p:spPr>
      </p:pic>
      <p:pic>
        <p:nvPicPr>
          <p:cNvPr id="6" name="Picture 5" descr="Blue text on a black background&#10;&#10;AI-generated content may be incorrect.">
            <a:extLst>
              <a:ext uri="{FF2B5EF4-FFF2-40B4-BE49-F238E27FC236}">
                <a16:creationId xmlns:a16="http://schemas.microsoft.com/office/drawing/2014/main" id="{3C690B73-42D6-8411-474D-2E3D08DCA45C}"/>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4103233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Intro-Streamlin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068FC3-6371-1127-3D1C-57C10D45AB76}"/>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914132" y="2785587"/>
            <a:ext cx="3817733" cy="455219"/>
          </a:xfrm>
        </p:spPr>
        <p:txBody>
          <a:bodyPr lIns="0" tIns="0" rIns="0" bIns="0" anchor="t" anchorCtr="0">
            <a:noAutofit/>
          </a:bodyPr>
          <a:lstStyle>
            <a:lvl1pPr algn="l">
              <a:defRPr sz="1100" b="1" i="0" spc="400" baseline="0">
                <a:solidFill>
                  <a:srgbClr val="FF0000"/>
                </a:solidFill>
                <a:latin typeface="Anybody SemiExpanded Black" pitchFamily="2" charset="0"/>
              </a:defRPr>
            </a:lvl1pPr>
          </a:lstStyle>
          <a:p>
            <a:r>
              <a:rPr lang="en-US" dirty="0"/>
              <a:t>CLICK TO 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914133" y="3548444"/>
            <a:ext cx="3680820" cy="1358900"/>
          </a:xfrm>
        </p:spPr>
        <p:txBody>
          <a:bodyPr lIns="0" tIns="0" rIns="0" bIns="0">
            <a:noAutofit/>
          </a:bodyPr>
          <a:lstStyle>
            <a:lvl1pPr marL="0" indent="0" algn="l">
              <a:spcBef>
                <a:spcPts val="0"/>
              </a:spcBef>
              <a:buNone/>
              <a:defRPr sz="1800" b="1" i="0">
                <a:solidFill>
                  <a:schemeClr val="accent2"/>
                </a:solidFill>
                <a:latin typeface="Anybody SemiExpanded Black" pitchFamily="2" charset="0"/>
              </a:defRPr>
            </a:lvl1pPr>
            <a:lvl2pPr marL="11113" indent="0" algn="l">
              <a:buNone/>
              <a:tabLst/>
              <a:defRPr sz="1100" b="1" i="0">
                <a:solidFill>
                  <a:schemeClr val="accent1"/>
                </a:solidFill>
                <a:latin typeface="Anybody SemiBold" pitchFamily="2" charset="0"/>
              </a:defRPr>
            </a:lvl2pPr>
            <a:lvl3pPr marL="914400" indent="0">
              <a:buNone/>
              <a:defRPr/>
            </a:lvl3pPr>
            <a:lvl4pPr marL="1371600" indent="0">
              <a:buNone/>
              <a:defRPr/>
            </a:lvl4pPr>
            <a:lvl5pPr marL="1828800" indent="0">
              <a:buNone/>
              <a:defRPr/>
            </a:lvl5pPr>
          </a:lstStyle>
          <a:p>
            <a:pPr lvl="0"/>
            <a:r>
              <a:rPr lang="en-US" dirty="0"/>
              <a:t>CLICK TO ADD TEXT</a:t>
            </a:r>
          </a:p>
          <a:p>
            <a:pPr lvl="1"/>
            <a:r>
              <a:rPr lang="en-US" dirty="0"/>
              <a:t>Second Level</a:t>
            </a:r>
            <a:br>
              <a:rPr lang="en-US" dirty="0"/>
            </a:br>
            <a:r>
              <a:rPr lang="en-US" dirty="0"/>
              <a:t>Additional Line If Needed</a:t>
            </a:r>
          </a:p>
        </p:txBody>
      </p:sp>
      <p:pic>
        <p:nvPicPr>
          <p:cNvPr id="39" name="Picture 38">
            <a:extLst>
              <a:ext uri="{FF2B5EF4-FFF2-40B4-BE49-F238E27FC236}">
                <a16:creationId xmlns:a16="http://schemas.microsoft.com/office/drawing/2014/main" id="{CB49173B-1967-934E-8582-ACC2B5DF00F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33" name="Picture Placeholder 32">
            <a:extLst>
              <a:ext uri="{FF2B5EF4-FFF2-40B4-BE49-F238E27FC236}">
                <a16:creationId xmlns:a16="http://schemas.microsoft.com/office/drawing/2014/main" id="{CC69924B-6F9A-8A4B-B6AB-AAFA31AABAF4}"/>
              </a:ext>
            </a:extLst>
          </p:cNvPr>
          <p:cNvSpPr>
            <a:spLocks noGrp="1"/>
          </p:cNvSpPr>
          <p:nvPr userDrawn="1">
            <p:ph type="pic" sz="quarter" idx="13" hasCustomPrompt="1"/>
          </p:nvPr>
        </p:nvSpPr>
        <p:spPr>
          <a:xfrm>
            <a:off x="5755493" y="888567"/>
            <a:ext cx="5522374" cy="4704477"/>
          </a:xfrm>
          <a:solidFill>
            <a:srgbClr val="FFFFFF"/>
          </a:solidFill>
        </p:spPr>
        <p:txBody>
          <a:bodyPr/>
          <a:lstStyle/>
          <a:p>
            <a:r>
              <a:rPr lang="en-US" dirty="0"/>
              <a:t>CLICK TO ADD PHOTO</a:t>
            </a:r>
          </a:p>
        </p:txBody>
      </p:sp>
      <p:pic>
        <p:nvPicPr>
          <p:cNvPr id="3" name="Picture 2" descr="Blue text on a black background&#10;&#10;AI-generated content may be incorrect.">
            <a:extLst>
              <a:ext uri="{FF2B5EF4-FFF2-40B4-BE49-F238E27FC236}">
                <a16:creationId xmlns:a16="http://schemas.microsoft.com/office/drawing/2014/main" id="{B787E917-3AEC-7FD6-60BE-B8D186CC83B8}"/>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63171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Intro-Streamlin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7C0431-6F84-841F-C3D3-F3027B3723E2}"/>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F79AE6E2-8AF5-794C-80AF-6CC72C8AF53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8" y="2634442"/>
            <a:ext cx="3198970" cy="1602589"/>
          </a:xfrm>
        </p:spPr>
        <p:txBody>
          <a:bodyPr lIns="0" tIns="0" rIns="0" bIns="0">
            <a:noAutofit/>
          </a:bodyPr>
          <a:lstStyle>
            <a:lvl1pPr marL="0" algn="ctr" defTabSz="914400" rtl="0" eaLnBrk="1" latinLnBrk="0" hangingPunct="1">
              <a:lnSpc>
                <a:spcPct val="90000"/>
              </a:lnSpc>
              <a:spcBef>
                <a:spcPct val="0"/>
              </a:spcBef>
              <a:buNone/>
              <a:defRPr lang="en-US" sz="1100" b="1" i="0" kern="1200" spc="400" baseline="0" dirty="0">
                <a:solidFill>
                  <a:srgbClr val="FF0000"/>
                </a:solidFill>
                <a:latin typeface="Anybody SemiExpanded Black" pitchFamily="2" charset="0"/>
                <a:ea typeface="+mj-ea"/>
                <a:cs typeface="+mj-cs"/>
              </a:defRPr>
            </a:lvl1pPr>
          </a:lstStyle>
          <a:p>
            <a:r>
              <a:rPr lang="en-US" dirty="0"/>
              <a:t>CLICK TO ADD TITLE</a:t>
            </a:r>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34753" y="871500"/>
            <a:ext cx="2722493" cy="3254375"/>
          </a:xfrm>
          <a:solidFill>
            <a:srgbClr val="FFFFFF"/>
          </a:solidFill>
        </p:spPr>
        <p:txBody>
          <a:bodyPr/>
          <a:lstStyle/>
          <a:p>
            <a:r>
              <a:rPr lang="en-US" dirty="0"/>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7959678" y="871499"/>
            <a:ext cx="2722493" cy="3254375"/>
          </a:xfrm>
          <a:solidFill>
            <a:srgbClr val="FFFFFF"/>
          </a:solidFill>
        </p:spPr>
        <p:txBody>
          <a:bodyPr/>
          <a:lstStyle/>
          <a:p>
            <a:r>
              <a:rPr lang="en-US" dirty="0"/>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734753" y="4394162"/>
            <a:ext cx="2722493" cy="1358900"/>
          </a:xfrm>
        </p:spPr>
        <p:txBody>
          <a:bodyPr lIns="0" tIns="0" rIns="0" bIns="0">
            <a:noAutofit/>
          </a:bodyPr>
          <a:lstStyle>
            <a:lvl1pPr marL="0" indent="0">
              <a:spcBef>
                <a:spcPts val="0"/>
              </a:spcBef>
              <a:buNone/>
              <a:defRPr sz="12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a:t>
            </a:r>
            <a:br>
              <a:rPr lang="en-US" dirty="0"/>
            </a:br>
            <a:r>
              <a:rPr lang="en-US" dirty="0"/>
              <a:t>HERE UNDER PHOTO</a:t>
            </a:r>
          </a:p>
          <a:p>
            <a:pPr marL="11113" lvl="1" indent="0" algn="l" defTabSz="914400" rtl="0" eaLnBrk="1" latinLnBrk="0" hangingPunct="1">
              <a:lnSpc>
                <a:spcPct val="90000"/>
              </a:lnSpc>
              <a:spcBef>
                <a:spcPts val="500"/>
              </a:spcBef>
              <a:buFont typeface="Arial" panose="020B0604020202020204" pitchFamily="34" charset="0"/>
              <a:buNone/>
              <a:tabLst/>
            </a:pPr>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8056432" y="4421686"/>
            <a:ext cx="2722493" cy="1358900"/>
          </a:xfrm>
        </p:spPr>
        <p:txBody>
          <a:bodyPr lIns="0" tIns="0" rIns="0" bIns="0">
            <a:noAutofit/>
          </a:bodyPr>
          <a:lstStyle>
            <a:lvl1pPr marL="0" indent="0">
              <a:spcBef>
                <a:spcPts val="0"/>
              </a:spcBef>
              <a:buNone/>
              <a:defRPr sz="12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a:t>
            </a:r>
            <a:br>
              <a:rPr lang="en-US" dirty="0"/>
            </a:br>
            <a:r>
              <a:rPr lang="en-US" dirty="0"/>
              <a:t>HERE UNDER PHOTO</a:t>
            </a:r>
          </a:p>
          <a:p>
            <a:pPr lvl="1"/>
            <a:r>
              <a:rPr lang="en-US" dirty="0"/>
              <a:t>Second Level</a:t>
            </a:r>
            <a:br>
              <a:rPr lang="en-US" dirty="0"/>
            </a:br>
            <a:r>
              <a:rPr lang="en-US" dirty="0"/>
              <a:t>Additional Line If Needed</a:t>
            </a:r>
          </a:p>
        </p:txBody>
      </p:sp>
      <p:pic>
        <p:nvPicPr>
          <p:cNvPr id="4" name="Picture 3" descr="Blue text on a black background&#10;&#10;AI-generated content may be incorrect.">
            <a:extLst>
              <a:ext uri="{FF2B5EF4-FFF2-40B4-BE49-F238E27FC236}">
                <a16:creationId xmlns:a16="http://schemas.microsoft.com/office/drawing/2014/main" id="{0851CC4D-7E93-F5C0-B793-422914D73525}"/>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4065454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Intro-Streamlin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25285A-9B11-5E56-B2F2-02DE005A0DFC}"/>
              </a:ext>
            </a:extLst>
          </p:cNvPr>
          <p:cNvSpPr/>
          <p:nvPr userDrawn="1"/>
        </p:nvSpPr>
        <p:spPr>
          <a:xfrm>
            <a:off x="0" y="6397178"/>
            <a:ext cx="12192000" cy="455218"/>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42">
            <a:extLst>
              <a:ext uri="{FF2B5EF4-FFF2-40B4-BE49-F238E27FC236}">
                <a16:creationId xmlns:a16="http://schemas.microsoft.com/office/drawing/2014/main" id="{424D2B3D-58E1-6542-B596-DC246608D73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5844" y="5793324"/>
            <a:ext cx="833348" cy="833348"/>
          </a:xfrm>
          <a:prstGeom prst="rect">
            <a:avLst/>
          </a:prstGeom>
        </p:spPr>
      </p:pic>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7" y="2514600"/>
            <a:ext cx="3554907" cy="1722431"/>
          </a:xfrm>
        </p:spPr>
        <p:txBody>
          <a:bodyPr lIns="0" tIns="0" rIns="0" bIns="0">
            <a:noAutofit/>
          </a:bodyPr>
          <a:lstStyle>
            <a:lvl1pPr marL="0" algn="ctr" defTabSz="914400" rtl="0" eaLnBrk="1" latinLnBrk="0" hangingPunct="1">
              <a:lnSpc>
                <a:spcPct val="90000"/>
              </a:lnSpc>
              <a:spcBef>
                <a:spcPct val="0"/>
              </a:spcBef>
              <a:buNone/>
              <a:defRPr lang="en-US" sz="1100" b="1" i="0" kern="1200" spc="400" baseline="0" dirty="0">
                <a:solidFill>
                  <a:srgbClr val="FF0000"/>
                </a:solidFill>
                <a:latin typeface="Anybody SemiExpanded Black" pitchFamily="2" charset="0"/>
                <a:ea typeface="+mj-ea"/>
                <a:cs typeface="+mj-cs"/>
              </a:defRPr>
            </a:lvl1pPr>
          </a:lstStyle>
          <a:p>
            <a:r>
              <a:rPr lang="en-US" dirty="0"/>
              <a:t>CLICK TO ADD TITLE</a:t>
            </a:r>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79963" y="1213689"/>
            <a:ext cx="1754187" cy="3254375"/>
          </a:xfrm>
          <a:solidFill>
            <a:srgbClr val="FFFFFF"/>
          </a:solidFill>
        </p:spPr>
        <p:txBody>
          <a:bodyPr/>
          <a:lstStyle/>
          <a:p>
            <a:r>
              <a:rPr lang="en-US"/>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7291515" y="1240677"/>
            <a:ext cx="1754187" cy="3254375"/>
          </a:xfrm>
          <a:solidFill>
            <a:srgbClr val="FFFFFF"/>
          </a:solidFill>
        </p:spPr>
        <p:txBody>
          <a:bodyPr/>
          <a:lstStyle/>
          <a:p>
            <a:r>
              <a:rPr lang="en-US"/>
              <a:t>CLICK TO ADD PHOTO</a:t>
            </a:r>
          </a:p>
        </p:txBody>
      </p:sp>
      <p:sp>
        <p:nvSpPr>
          <p:cNvPr id="35" name="Picture Placeholder 32">
            <a:extLst>
              <a:ext uri="{FF2B5EF4-FFF2-40B4-BE49-F238E27FC236}">
                <a16:creationId xmlns:a16="http://schemas.microsoft.com/office/drawing/2014/main" id="{D6FB1BFA-CB90-4148-93FA-32F819BD9767}"/>
              </a:ext>
            </a:extLst>
          </p:cNvPr>
          <p:cNvSpPr>
            <a:spLocks noGrp="1"/>
          </p:cNvSpPr>
          <p:nvPr>
            <p:ph type="pic" sz="quarter" idx="15" hasCustomPrompt="1"/>
          </p:nvPr>
        </p:nvSpPr>
        <p:spPr>
          <a:xfrm>
            <a:off x="9803067" y="1265706"/>
            <a:ext cx="1754187" cy="3254375"/>
          </a:xfrm>
          <a:solidFill>
            <a:srgbClr val="FFFFFF"/>
          </a:solidFill>
        </p:spPr>
        <p:txBody>
          <a:bodyPr/>
          <a:lstStyle/>
          <a:p>
            <a:r>
              <a:rPr lang="en-US"/>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572319" y="465179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sz="800" b="1" i="0">
                <a:solidFill>
                  <a:schemeClr val="accent1"/>
                </a:solidFill>
                <a:latin typeface="Anybody SemiBold" pitchFamily="2" charset="0"/>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7187693" y="465179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9" name="Text Placeholder 36">
            <a:extLst>
              <a:ext uri="{FF2B5EF4-FFF2-40B4-BE49-F238E27FC236}">
                <a16:creationId xmlns:a16="http://schemas.microsoft.com/office/drawing/2014/main" id="{E802398C-B22E-8A4E-AD12-4F7A8A973E26}"/>
              </a:ext>
            </a:extLst>
          </p:cNvPr>
          <p:cNvSpPr>
            <a:spLocks noGrp="1"/>
          </p:cNvSpPr>
          <p:nvPr>
            <p:ph type="body" sz="quarter" idx="18" hasCustomPrompt="1"/>
          </p:nvPr>
        </p:nvSpPr>
        <p:spPr>
          <a:xfrm>
            <a:off x="9595423" y="4660808"/>
            <a:ext cx="2169473" cy="1358900"/>
          </a:xfrm>
        </p:spPr>
        <p:txBody>
          <a:bodyPr lIns="0" tIns="0" rIns="0" bIns="0">
            <a:noAutofit/>
          </a:bodyPr>
          <a:lstStyle>
            <a:lvl1pPr marL="0" indent="0">
              <a:spcBef>
                <a:spcPts val="0"/>
              </a:spcBef>
              <a:buNone/>
              <a:defRPr sz="1100" b="1" i="0">
                <a:solidFill>
                  <a:schemeClr val="accent2"/>
                </a:solidFill>
                <a:latin typeface="Anybody SemiExpanded Black" pitchFamily="2" charset="0"/>
              </a:defRPr>
            </a:lvl1pPr>
            <a:lvl2pPr marL="11113" indent="0">
              <a:buNone/>
              <a:tabLst/>
              <a:defRPr lang="en-US" sz="800" b="1" i="0" kern="1200" dirty="0">
                <a:solidFill>
                  <a:schemeClr val="accent1"/>
                </a:solidFill>
                <a:latin typeface="Anybody SemiBold" pitchFamily="2" charset="0"/>
                <a:ea typeface="+mn-ea"/>
                <a:cs typeface="+mn-cs"/>
              </a:defRPr>
            </a:lvl2pPr>
            <a:lvl3pPr marL="914400" indent="0">
              <a:buNone/>
              <a:defRPr/>
            </a:lvl3pPr>
            <a:lvl4pPr marL="1371600" indent="0">
              <a:buNone/>
              <a:defRPr/>
            </a:lvl4pPr>
            <a:lvl5pPr marL="1828800" indent="0">
              <a:buNone/>
              <a:defRPr/>
            </a:lvl5pPr>
          </a:lstStyle>
          <a:p>
            <a:pPr lvl="0"/>
            <a:r>
              <a:rPr lang="en-US" dirty="0"/>
              <a:t>CLICK TO ADD TEXT HERE UNDER PHOTO</a:t>
            </a:r>
          </a:p>
          <a:p>
            <a:pPr marL="11113" lvl="1" indent="0" algn="l" defTabSz="914400" rtl="0" eaLnBrk="1" latinLnBrk="0" hangingPunct="1">
              <a:lnSpc>
                <a:spcPct val="90000"/>
              </a:lnSpc>
              <a:spcBef>
                <a:spcPts val="500"/>
              </a:spcBef>
              <a:buFont typeface="Arial" panose="020B0604020202020204" pitchFamily="34" charset="0"/>
              <a:buNone/>
              <a:tabLst/>
            </a:pPr>
            <a:r>
              <a:rPr lang="en-US" dirty="0"/>
              <a:t>Second Level</a:t>
            </a:r>
            <a:br>
              <a:rPr lang="en-US" dirty="0"/>
            </a:br>
            <a:r>
              <a:rPr lang="en-US" dirty="0"/>
              <a:t>Additional Line If Needed</a:t>
            </a:r>
          </a:p>
        </p:txBody>
      </p:sp>
      <p:pic>
        <p:nvPicPr>
          <p:cNvPr id="4" name="Picture 3" descr="Blue text on a black background&#10;&#10;AI-generated content may be incorrect.">
            <a:extLst>
              <a:ext uri="{FF2B5EF4-FFF2-40B4-BE49-F238E27FC236}">
                <a16:creationId xmlns:a16="http://schemas.microsoft.com/office/drawing/2014/main" id="{37093AFE-C603-A289-1787-93E3644A5DBC}"/>
              </a:ext>
            </a:extLst>
          </p:cNvPr>
          <p:cNvPicPr>
            <a:picLocks noChangeAspect="1"/>
          </p:cNvPicPr>
          <p:nvPr userDrawn="1"/>
        </p:nvPicPr>
        <p:blipFill>
          <a:blip r:embed="rId3"/>
          <a:stretch>
            <a:fillRect/>
          </a:stretch>
        </p:blipFill>
        <p:spPr>
          <a:xfrm>
            <a:off x="10269846" y="353499"/>
            <a:ext cx="1587666" cy="239969"/>
          </a:xfrm>
          <a:prstGeom prst="rect">
            <a:avLst/>
          </a:prstGeom>
        </p:spPr>
      </p:pic>
    </p:spTree>
    <p:extLst>
      <p:ext uri="{BB962C8B-B14F-4D97-AF65-F5344CB8AC3E}">
        <p14:creationId xmlns:p14="http://schemas.microsoft.com/office/powerpoint/2010/main" val="118817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Section-Streamlin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2014538" y="2892639"/>
            <a:ext cx="10126804" cy="1602589"/>
          </a:xfrm>
        </p:spPr>
        <p:txBody>
          <a:bodyPr lIns="0" tIns="0" rIns="0" bIns="0">
            <a:noAutofit/>
          </a:bodyPr>
          <a:lstStyle>
            <a:lvl1pPr algn="l">
              <a:lnSpc>
                <a:spcPct val="80000"/>
              </a:lnSpc>
              <a:defRPr sz="6600" b="1" i="0" spc="0" baseline="0">
                <a:solidFill>
                  <a:srgbClr val="FFFFFF"/>
                </a:solidFill>
                <a:latin typeface="Anybody SemiBold" pitchFamily="2" charset="0"/>
              </a:defRPr>
            </a:lvl1pPr>
          </a:lstStyle>
          <a:p>
            <a:r>
              <a:rPr lang="en-US" dirty="0"/>
              <a:t>CLICK TO </a:t>
            </a:r>
            <a:br>
              <a:rPr lang="en-US" dirty="0"/>
            </a:br>
            <a:r>
              <a:rPr lang="en-US" dirty="0"/>
              <a:t>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2014538" y="1642244"/>
            <a:ext cx="4125195" cy="356684"/>
          </a:xfrm>
        </p:spPr>
        <p:txBody>
          <a:bodyPr lIns="0" tIns="0" rIns="0" bIns="0">
            <a:noAutofit/>
          </a:bodyPr>
          <a:lstStyle>
            <a:lvl1pPr marL="0" indent="0" algn="l">
              <a:spcBef>
                <a:spcPts val="0"/>
              </a:spcBef>
              <a:buNone/>
              <a:defRPr sz="1100" b="1" i="0">
                <a:solidFill>
                  <a:srgbClr val="FFFFFF"/>
                </a:solidFill>
                <a:latin typeface="Anybody ExtraExpanded Black" pitchFamily="2" charset="0"/>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SECTION NUMBER</a:t>
            </a:r>
          </a:p>
        </p:txBody>
      </p:sp>
      <p:sp>
        <p:nvSpPr>
          <p:cNvPr id="127" name="Slide Number Placeholder 5">
            <a:extLst>
              <a:ext uri="{FF2B5EF4-FFF2-40B4-BE49-F238E27FC236}">
                <a16:creationId xmlns:a16="http://schemas.microsoft.com/office/drawing/2014/main" id="{813A4B81-CC46-F94B-A20F-AAF752AC4443}"/>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latin typeface="IBM Plex Sans Medium" panose="020F0502020204030204" pitchFamily="34" charset="0"/>
              </a:rPr>
              <a:pPr/>
              <a:t>‹#›</a:t>
            </a:fld>
            <a:endParaRPr lang="en-US" dirty="0">
              <a:solidFill>
                <a:srgbClr val="FFFFFF"/>
              </a:solidFill>
              <a:latin typeface="IBM Plex Sans Medium" panose="020F0502020204030204" pitchFamily="34" charset="0"/>
            </a:endParaRPr>
          </a:p>
        </p:txBody>
      </p:sp>
      <p:pic>
        <p:nvPicPr>
          <p:cNvPr id="33" name="Picture 32">
            <a:extLst>
              <a:ext uri="{FF2B5EF4-FFF2-40B4-BE49-F238E27FC236}">
                <a16:creationId xmlns:a16="http://schemas.microsoft.com/office/drawing/2014/main" id="{08D1E506-DFCA-0141-AF59-5E898D28FE1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9196" y="5954169"/>
            <a:ext cx="732591" cy="732591"/>
          </a:xfrm>
          <a:prstGeom prst="rect">
            <a:avLst/>
          </a:prstGeom>
        </p:spPr>
      </p:pic>
      <p:pic>
        <p:nvPicPr>
          <p:cNvPr id="3" name="Picture 2" descr="Blue text on a black background&#10;&#10;AI-generated content may be incorrect.">
            <a:extLst>
              <a:ext uri="{FF2B5EF4-FFF2-40B4-BE49-F238E27FC236}">
                <a16:creationId xmlns:a16="http://schemas.microsoft.com/office/drawing/2014/main" id="{80A4C8A5-B9A3-D33E-DEBB-1744136E48C3}"/>
              </a:ext>
            </a:extLst>
          </p:cNvPr>
          <p:cNvPicPr>
            <a:picLocks noChangeAspect="1"/>
          </p:cNvPicPr>
          <p:nvPr userDrawn="1"/>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635068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Streamlined 1">
    <p:bg>
      <p:bgPr>
        <a:solidFill>
          <a:schemeClr val="bg1"/>
        </a:solidFill>
        <a:effectLst/>
      </p:bgPr>
    </p:bg>
    <p:spTree>
      <p:nvGrpSpPr>
        <p:cNvPr id="1" name=""/>
        <p:cNvGrpSpPr/>
        <p:nvPr/>
      </p:nvGrpSpPr>
      <p:grpSpPr>
        <a:xfrm>
          <a:off x="0" y="0"/>
          <a:ext cx="0" cy="0"/>
          <a:chOff x="0" y="0"/>
          <a:chExt cx="0" cy="0"/>
        </a:xfrm>
      </p:grpSpPr>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4800" b="1" i="0">
                <a:solidFill>
                  <a:schemeClr val="accent2"/>
                </a:solidFill>
                <a:latin typeface="IBM Plex Sans Medium" panose="020F0502020204030204" pitchFamily="34" charset="0"/>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Text Placeholder 20">
            <a:extLst>
              <a:ext uri="{FF2B5EF4-FFF2-40B4-BE49-F238E27FC236}">
                <a16:creationId xmlns:a16="http://schemas.microsoft.com/office/drawing/2014/main" id="{DFE62CFD-E0E9-D129-6D88-D777A5DAD826}"/>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1">
                <a:solidFill>
                  <a:schemeClr val="accent2"/>
                </a:solidFill>
                <a:latin typeface="IBM Plex Sans Medium" panose="020F0502020204030204" pitchFamily="34" charset="0"/>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chemeClr val="accent2"/>
                </a:solidFill>
              </a:defRPr>
            </a:lvl2pPr>
            <a:lvl3pPr marL="914400" indent="0">
              <a:buNone/>
              <a:defRPr/>
            </a:lvl3pPr>
            <a:lvl4pPr marL="1371600" indent="0">
              <a:buNone/>
              <a:defRPr/>
            </a:lvl4pPr>
            <a:lvl5pPr marL="1828800" indent="0">
              <a:buNone/>
              <a:defRPr/>
            </a:lvl5pPr>
          </a:lstStyle>
          <a:p>
            <a:pPr lvl="0"/>
            <a:r>
              <a:rPr lang="en-US" dirty="0"/>
              <a:t>Click to add attribution here</a:t>
            </a:r>
          </a:p>
        </p:txBody>
      </p:sp>
      <p:pic>
        <p:nvPicPr>
          <p:cNvPr id="2" name="Picture 1" descr="Blue text on a black background&#10;&#10;AI-generated content may be incorrect.">
            <a:extLst>
              <a:ext uri="{FF2B5EF4-FFF2-40B4-BE49-F238E27FC236}">
                <a16:creationId xmlns:a16="http://schemas.microsoft.com/office/drawing/2014/main" id="{D13CCB98-837F-8CC1-DF7F-D16FF237AB9B}"/>
              </a:ext>
            </a:extLst>
          </p:cNvPr>
          <p:cNvPicPr>
            <a:picLocks noChangeAspect="1"/>
          </p:cNvPicPr>
          <p:nvPr userDrawn="1"/>
        </p:nvPicPr>
        <p:blipFill>
          <a:blip r:embed="rId2"/>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410437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9976EA-7C62-434D-9462-7BB6E9BEF6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40F4E61-99CE-5145-A3A8-8F49304CCE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C547ABF-96F9-7E8B-981F-4B12AA580E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Tree>
    <p:extLst>
      <p:ext uri="{BB962C8B-B14F-4D97-AF65-F5344CB8AC3E}">
        <p14:creationId xmlns:p14="http://schemas.microsoft.com/office/powerpoint/2010/main" val="2338802340"/>
      </p:ext>
    </p:extLst>
  </p:cSld>
  <p:clrMap bg1="lt1" tx1="dk1" bg2="lt2" tx2="dk2" accent1="accent1" accent2="accent2" accent3="accent3" accent4="accent4" accent5="accent5" accent6="accent6" hlink="hlink" folHlink="folHlink"/>
  <p:sldLayoutIdLst>
    <p:sldLayoutId id="2147483703" r:id="rId1"/>
    <p:sldLayoutId id="2147483744" r:id="rId2"/>
    <p:sldLayoutId id="2147483743" r:id="rId3"/>
    <p:sldLayoutId id="2147483745" r:id="rId4"/>
    <p:sldLayoutId id="2147483712" r:id="rId5"/>
    <p:sldLayoutId id="2147483713" r:id="rId6"/>
    <p:sldLayoutId id="2147483714" r:id="rId7"/>
    <p:sldLayoutId id="2147483717" r:id="rId8"/>
    <p:sldLayoutId id="2147483754" r:id="rId9"/>
    <p:sldLayoutId id="2147483755" r:id="rId10"/>
    <p:sldLayoutId id="2147483756" r:id="rId11"/>
    <p:sldLayoutId id="2147483757" r:id="rId12"/>
    <p:sldLayoutId id="2147483722" r:id="rId13"/>
    <p:sldLayoutId id="2147483726" r:id="rId14"/>
    <p:sldLayoutId id="2147483730" r:id="rId15"/>
    <p:sldLayoutId id="2147483738" r:id="rId16"/>
    <p:sldLayoutId id="2147483747" r:id="rId17"/>
    <p:sldLayoutId id="2147483724" r:id="rId18"/>
    <p:sldLayoutId id="2147483728" r:id="rId19"/>
    <p:sldLayoutId id="2147483732" r:id="rId20"/>
    <p:sldLayoutId id="2147483748" r:id="rId21"/>
    <p:sldLayoutId id="2147483740" r:id="rId22"/>
    <p:sldLayoutId id="2147483758" r:id="rId23"/>
    <p:sldLayoutId id="2147483759" r:id="rId24"/>
    <p:sldLayoutId id="2147483760" r:id="rId25"/>
    <p:sldLayoutId id="2147483761" r:id="rId26"/>
  </p:sldLayoutIdLst>
  <p:hf sldNum="0" hdr="0" dt="0"/>
  <p:txStyles>
    <p:titleStyle>
      <a:lvl1pPr algn="l" defTabSz="914400" rtl="0" eaLnBrk="1" latinLnBrk="0" hangingPunct="1">
        <a:lnSpc>
          <a:spcPct val="90000"/>
        </a:lnSpc>
        <a:spcBef>
          <a:spcPct val="0"/>
        </a:spcBef>
        <a:buNone/>
        <a:defRPr sz="4400" b="0" i="0" kern="1200">
          <a:solidFill>
            <a:schemeClr val="tx1"/>
          </a:solidFill>
          <a:latin typeface="Anybody SemiBold"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hyperlink" Target="https://webaim.org/techniques/alttext/" TargetMode="External"/><Relationship Id="rId2" Type="http://schemas.openxmlformats.org/officeDocument/2006/relationships/hyperlink" Target="https://webaim.org/techniques/captions/" TargetMode="Externa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hyperlink" Target="https://webaim.org/articles/contrast/#sc141" TargetMode="External"/><Relationship Id="rId2" Type="http://schemas.openxmlformats.org/officeDocument/2006/relationships/hyperlink" Target="https://webaim.org/resources/contrastchecker/" TargetMode="Externa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hyperlink" Target="https://webaim.org/techniques/headings/" TargetMode="Externa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citt.it.ufl.edu/resources/course-development/accessible-course-design/8-steps-to-course-accessibility-/" TargetMode="Externa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hyperlink" Target="https://citt.it.ufl.edu/resources/course-development/accessible-course-design/top-tips-for-accessibility/" TargetMode="External"/><Relationship Id="rId2" Type="http://schemas.openxmlformats.org/officeDocument/2006/relationships/hyperlink" Target="https://www.accessibility.ufl.edu/services/ada-and-title-ii-at-uf/" TargetMode="External"/><Relationship Id="rId1" Type="http://schemas.openxmlformats.org/officeDocument/2006/relationships/slideLayout" Target="../slideLayouts/slideLayout16.xml"/><Relationship Id="rId6" Type="http://schemas.openxmlformats.org/officeDocument/2006/relationships/hyperlink" Target="https://teams.microsoft.com/l/channel/19%3AWBMJFnRvqo6xGyjg4sgfEo8E4FOg9Q9tMbVYIl3r5_I1%40thread.tacv2/General?groupId=df4a53e8-74ad-4871-89db-cf6072e97306&amp;tenantId=0d4da0f8-4a31-4d76-ace6-0a62331e1b84" TargetMode="External"/><Relationship Id="rId5" Type="http://schemas.openxmlformats.org/officeDocument/2006/relationships/hyperlink" Target="https://citt.it.ufl.edu/events/" TargetMode="External"/><Relationship Id="rId4" Type="http://schemas.openxmlformats.org/officeDocument/2006/relationships/hyperlink" Target="https://citt.it.ufl.edu/resources/course-development/accessible-course-design/accessibility-in-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uflib.ufl.edu/using-the-libraries/accessibility/" TargetMode="External"/><Relationship Id="rId2" Type="http://schemas.openxmlformats.org/officeDocument/2006/relationships/hyperlink" Target="https://citt.ufl.edu/request-assistance/" TargetMode="External"/><Relationship Id="rId1" Type="http://schemas.openxmlformats.org/officeDocument/2006/relationships/slideLayout" Target="../slideLayouts/slideLayout16.xml"/><Relationship Id="rId4" Type="http://schemas.openxmlformats.org/officeDocument/2006/relationships/hyperlink" Target="https://elearning.ufl.edu/instructor-help/teaching-and-learning-tools/request-a-tool/"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hyperlink" Target="https://www.w3.org/TR/WCAG21/" TargetMode="Externa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w3.org/TR/WCAG21/" TargetMode="Externa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FCC4D-7D17-F640-8641-52DE2102DCB9}"/>
              </a:ext>
            </a:extLst>
          </p:cNvPr>
          <p:cNvSpPr>
            <a:spLocks noGrp="1"/>
          </p:cNvSpPr>
          <p:nvPr>
            <p:ph type="ctrTitle"/>
          </p:nvPr>
        </p:nvSpPr>
        <p:spPr>
          <a:xfrm>
            <a:off x="2568992" y="3001339"/>
            <a:ext cx="9379552" cy="1345359"/>
          </a:xfrm>
        </p:spPr>
        <p:txBody>
          <a:bodyPr/>
          <a:lstStyle/>
          <a:p>
            <a:r>
              <a:rPr lang="en-US" sz="4800" dirty="0">
                <a:latin typeface="Calibri Light"/>
                <a:ea typeface="Calibri Light"/>
                <a:cs typeface="Calibri Light"/>
              </a:rPr>
              <a:t>Taking Steps to Title II: A Digital Accessibility Crash Course</a:t>
            </a:r>
            <a:endParaRPr lang="en-US" sz="4800" dirty="0"/>
          </a:p>
        </p:txBody>
      </p:sp>
      <p:sp>
        <p:nvSpPr>
          <p:cNvPr id="4" name="Text Placeholder 3">
            <a:extLst>
              <a:ext uri="{FF2B5EF4-FFF2-40B4-BE49-F238E27FC236}">
                <a16:creationId xmlns:a16="http://schemas.microsoft.com/office/drawing/2014/main" id="{1E9F5295-143D-AE4E-9BF3-3DA58FA69AD1}"/>
              </a:ext>
            </a:extLst>
          </p:cNvPr>
          <p:cNvSpPr>
            <a:spLocks noGrp="1"/>
          </p:cNvSpPr>
          <p:nvPr>
            <p:ph type="body" sz="quarter" idx="10"/>
          </p:nvPr>
        </p:nvSpPr>
        <p:spPr>
          <a:xfrm>
            <a:off x="2568992" y="1458138"/>
            <a:ext cx="3564476" cy="158546"/>
          </a:xfrm>
        </p:spPr>
        <p:txBody>
          <a:bodyPr/>
          <a:lstStyle/>
          <a:p>
            <a:r>
              <a:rPr lang="en-US" sz="1800" dirty="0"/>
              <a:t>September 25, 2025</a:t>
            </a:r>
          </a:p>
        </p:txBody>
      </p:sp>
      <p:sp>
        <p:nvSpPr>
          <p:cNvPr id="7" name="Text Placeholder 6">
            <a:extLst>
              <a:ext uri="{FF2B5EF4-FFF2-40B4-BE49-F238E27FC236}">
                <a16:creationId xmlns:a16="http://schemas.microsoft.com/office/drawing/2014/main" id="{AC441965-60D8-4EDD-9F70-6175BCA499A5}"/>
              </a:ext>
            </a:extLst>
          </p:cNvPr>
          <p:cNvSpPr>
            <a:spLocks noGrp="1"/>
          </p:cNvSpPr>
          <p:nvPr>
            <p:ph type="body" sz="quarter" idx="11"/>
          </p:nvPr>
        </p:nvSpPr>
        <p:spPr/>
        <p:txBody>
          <a:bodyPr/>
          <a:lstStyle/>
          <a:p>
            <a:r>
              <a:rPr lang="en-US" sz="800" dirty="0">
                <a:ea typeface="Calibri"/>
                <a:cs typeface="Calibri"/>
              </a:rPr>
              <a:t>Laura Jervis, M.Ed.</a:t>
            </a:r>
          </a:p>
          <a:p>
            <a:endParaRPr lang="en-US" dirty="0"/>
          </a:p>
        </p:txBody>
      </p:sp>
    </p:spTree>
    <p:extLst>
      <p:ext uri="{BB962C8B-B14F-4D97-AF65-F5344CB8AC3E}">
        <p14:creationId xmlns:p14="http://schemas.microsoft.com/office/powerpoint/2010/main" val="101314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E071E-B0E4-DB7C-7F39-E80A49105237}"/>
              </a:ext>
            </a:extLst>
          </p:cNvPr>
          <p:cNvSpPr>
            <a:spLocks noGrp="1"/>
          </p:cNvSpPr>
          <p:nvPr>
            <p:ph type="title"/>
          </p:nvPr>
        </p:nvSpPr>
        <p:spPr/>
        <p:txBody>
          <a:bodyPr/>
          <a:lstStyle/>
          <a:p>
            <a:r>
              <a:rPr lang="en-US" b="0" dirty="0"/>
              <a:t>Strategy 1: Multimodal Content​</a:t>
            </a:r>
            <a:endParaRPr lang="en-US" dirty="0"/>
          </a:p>
        </p:txBody>
      </p:sp>
      <p:sp>
        <p:nvSpPr>
          <p:cNvPr id="3" name="Text Placeholder 2">
            <a:extLst>
              <a:ext uri="{FF2B5EF4-FFF2-40B4-BE49-F238E27FC236}">
                <a16:creationId xmlns:a16="http://schemas.microsoft.com/office/drawing/2014/main" id="{311ED4AF-7D91-F722-C14E-196A45A3133B}"/>
              </a:ext>
            </a:extLst>
          </p:cNvPr>
          <p:cNvSpPr>
            <a:spLocks noGrp="1"/>
          </p:cNvSpPr>
          <p:nvPr>
            <p:ph type="body" sz="quarter" idx="10"/>
          </p:nvPr>
        </p:nvSpPr>
        <p:spPr/>
        <p:txBody>
          <a:bodyPr/>
          <a:lstStyle/>
          <a:p>
            <a:pPr fontAlgn="base"/>
            <a:r>
              <a:rPr lang="en-US" dirty="0"/>
              <a:t>Consider how people who cannot see or hear your content will access it​</a:t>
            </a:r>
          </a:p>
          <a:p>
            <a:pPr fontAlgn="base"/>
            <a:r>
              <a:rPr lang="en-US"/>
              <a:t>Audio-only </a:t>
            </a:r>
            <a:r>
              <a:rPr lang="en-US" dirty="0"/>
              <a:t>content needs transcripts​</a:t>
            </a:r>
          </a:p>
          <a:p>
            <a:pPr fontAlgn="base"/>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Videos</a:t>
            </a:r>
            <a:r>
              <a:rPr lang="en-US" dirty="0"/>
              <a:t> ​</a:t>
            </a:r>
          </a:p>
          <a:p>
            <a:pPr lvl="1" fontAlgn="base"/>
            <a:r>
              <a:rPr lang="en-US" dirty="0"/>
              <a:t>Need captions ​</a:t>
            </a:r>
          </a:p>
          <a:p>
            <a:pPr lvl="1" fontAlgn="base"/>
            <a:r>
              <a:rPr lang="en-US" dirty="0"/>
              <a:t>Can also have transcripts​</a:t>
            </a:r>
          </a:p>
          <a:p>
            <a:pPr lvl="1" fontAlgn="base"/>
            <a:r>
              <a:rPr lang="en-US" dirty="0"/>
              <a:t>Visuals should be described if there is no audio description track​</a:t>
            </a:r>
          </a:p>
          <a:p>
            <a:pPr fontAlgn="base"/>
            <a:r>
              <a:rPr lang="en-US" u="sng" dirty="0">
                <a:solidFill>
                  <a:schemeClr val="accent1">
                    <a:lumMod val="75000"/>
                  </a:schemeClr>
                </a:solidFill>
                <a:hlinkClick r:id="rId3">
                  <a:extLst>
                    <a:ext uri="{A12FA001-AC4F-418D-AE19-62706E023703}">
                      <ahyp:hlinkClr xmlns:ahyp="http://schemas.microsoft.com/office/drawing/2018/hyperlinkcolor" val="tx"/>
                    </a:ext>
                  </a:extLst>
                </a:hlinkClick>
              </a:rPr>
              <a:t>Static visuals </a:t>
            </a:r>
            <a:r>
              <a:rPr lang="en-US" dirty="0"/>
              <a:t>like images and graphs need image descriptions or alternative text​</a:t>
            </a:r>
          </a:p>
          <a:p>
            <a:endParaRPr lang="en-US" dirty="0"/>
          </a:p>
        </p:txBody>
      </p:sp>
    </p:spTree>
    <p:extLst>
      <p:ext uri="{BB962C8B-B14F-4D97-AF65-F5344CB8AC3E}">
        <p14:creationId xmlns:p14="http://schemas.microsoft.com/office/powerpoint/2010/main" val="2566427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6344D-CC87-0110-041F-8F4EBD58F97A}"/>
              </a:ext>
            </a:extLst>
          </p:cNvPr>
          <p:cNvSpPr>
            <a:spLocks noGrp="1"/>
          </p:cNvSpPr>
          <p:nvPr>
            <p:ph type="title"/>
          </p:nvPr>
        </p:nvSpPr>
        <p:spPr/>
        <p:txBody>
          <a:bodyPr/>
          <a:lstStyle/>
          <a:p>
            <a:r>
              <a:rPr lang="en-US" b="0" dirty="0"/>
              <a:t>Strategy 2:Use Color Carefully</a:t>
            </a:r>
            <a:endParaRPr lang="en-US" dirty="0"/>
          </a:p>
        </p:txBody>
      </p:sp>
      <p:sp>
        <p:nvSpPr>
          <p:cNvPr id="3" name="Text Placeholder 2">
            <a:extLst>
              <a:ext uri="{FF2B5EF4-FFF2-40B4-BE49-F238E27FC236}">
                <a16:creationId xmlns:a16="http://schemas.microsoft.com/office/drawing/2014/main" id="{FA0FB852-2167-5D33-9471-62516A2E15FB}"/>
              </a:ext>
            </a:extLst>
          </p:cNvPr>
          <p:cNvSpPr>
            <a:spLocks noGrp="1"/>
          </p:cNvSpPr>
          <p:nvPr>
            <p:ph type="body" sz="quarter" idx="10"/>
          </p:nvPr>
        </p:nvSpPr>
        <p:spPr/>
        <p:txBody>
          <a:bodyPr/>
          <a:lstStyle/>
          <a:p>
            <a:pPr fontAlgn="base"/>
            <a:r>
              <a:rPr lang="en-US" dirty="0"/>
              <a:t>Make sure words, icons, etc. have </a:t>
            </a:r>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enough contrast </a:t>
            </a:r>
            <a:r>
              <a:rPr lang="en-US" dirty="0"/>
              <a:t>with the background​</a:t>
            </a:r>
          </a:p>
          <a:p>
            <a:pPr lvl="1" fontAlgn="base"/>
            <a:r>
              <a:rPr lang="en-US" dirty="0"/>
              <a:t>Dark on light or vice versa​</a:t>
            </a:r>
          </a:p>
          <a:p>
            <a:pPr fontAlgn="base"/>
            <a:r>
              <a:rPr lang="en-US" u="sng" dirty="0">
                <a:solidFill>
                  <a:schemeClr val="accent1">
                    <a:lumMod val="75000"/>
                  </a:schemeClr>
                </a:solidFill>
                <a:hlinkClick r:id="rId3">
                  <a:extLst>
                    <a:ext uri="{A12FA001-AC4F-418D-AE19-62706E023703}">
                      <ahyp:hlinkClr xmlns:ahyp="http://schemas.microsoft.com/office/drawing/2018/hyperlinkcolor" val="tx"/>
                    </a:ext>
                  </a:extLst>
                </a:hlinkClick>
              </a:rPr>
              <a:t>Avoid using color alone</a:t>
            </a:r>
            <a:r>
              <a:rPr lang="en-US" dirty="0"/>
              <a:t> to convey meaning​</a:t>
            </a:r>
          </a:p>
          <a:p>
            <a:pPr lvl="1" fontAlgn="base"/>
            <a:r>
              <a:rPr lang="en-US" dirty="0"/>
              <a:t>E.g. drawing attention to words by changing font color, designating right and wrong answers with red and green only, differentiating between bars on a bar graph, etc.​</a:t>
            </a:r>
          </a:p>
          <a:p>
            <a:pPr lvl="1" fontAlgn="base"/>
            <a:r>
              <a:rPr lang="en-US" dirty="0"/>
              <a:t>Still use color! Just add an additional way of representing the meaning​</a:t>
            </a:r>
          </a:p>
          <a:p>
            <a:endParaRPr lang="en-US" dirty="0"/>
          </a:p>
        </p:txBody>
      </p:sp>
    </p:spTree>
    <p:extLst>
      <p:ext uri="{BB962C8B-B14F-4D97-AF65-F5344CB8AC3E}">
        <p14:creationId xmlns:p14="http://schemas.microsoft.com/office/powerpoint/2010/main" val="1945635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A90BB-2EF4-86B0-D5C2-51A1263F8C5F}"/>
              </a:ext>
            </a:extLst>
          </p:cNvPr>
          <p:cNvSpPr>
            <a:spLocks noGrp="1"/>
          </p:cNvSpPr>
          <p:nvPr>
            <p:ph type="title"/>
          </p:nvPr>
        </p:nvSpPr>
        <p:spPr/>
        <p:txBody>
          <a:bodyPr/>
          <a:lstStyle/>
          <a:p>
            <a:r>
              <a:rPr lang="en-US" b="0" dirty="0"/>
              <a:t>Strategy 3:Make It Readable for Everyone​</a:t>
            </a:r>
            <a:endParaRPr lang="en-US" dirty="0"/>
          </a:p>
        </p:txBody>
      </p:sp>
      <p:sp>
        <p:nvSpPr>
          <p:cNvPr id="3" name="Text Placeholder 2">
            <a:extLst>
              <a:ext uri="{FF2B5EF4-FFF2-40B4-BE49-F238E27FC236}">
                <a16:creationId xmlns:a16="http://schemas.microsoft.com/office/drawing/2014/main" id="{77ECCAD3-9FC3-B112-0137-2C3969291B39}"/>
              </a:ext>
            </a:extLst>
          </p:cNvPr>
          <p:cNvSpPr>
            <a:spLocks noGrp="1"/>
          </p:cNvSpPr>
          <p:nvPr>
            <p:ph type="body" sz="quarter" idx="10"/>
          </p:nvPr>
        </p:nvSpPr>
        <p:spPr/>
        <p:txBody>
          <a:bodyPr/>
          <a:lstStyle/>
          <a:p>
            <a:pPr fontAlgn="base"/>
            <a:r>
              <a:rPr lang="en-US" dirty="0"/>
              <a:t>Chunk and organize content for readability​</a:t>
            </a:r>
          </a:p>
          <a:p>
            <a:pPr fontAlgn="base"/>
            <a:r>
              <a:rPr lang="en-US" dirty="0"/>
              <a:t>Use </a:t>
            </a:r>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heading</a:t>
            </a:r>
            <a:r>
              <a:rPr lang="en-US" dirty="0"/>
              <a:t> and list styles​</a:t>
            </a:r>
          </a:p>
          <a:p>
            <a:pPr lvl="1" fontAlgn="base"/>
            <a:r>
              <a:rPr lang="en-US" dirty="0"/>
              <a:t>Programmatically, not just visually​</a:t>
            </a:r>
          </a:p>
          <a:p>
            <a:pPr lvl="1" fontAlgn="base"/>
            <a:r>
              <a:rPr lang="en-US" dirty="0"/>
              <a:t>Do not skip heading levels​</a:t>
            </a:r>
          </a:p>
          <a:p>
            <a:pPr fontAlgn="base"/>
            <a:r>
              <a:rPr lang="en-US" dirty="0"/>
              <a:t>Avoid long URLs for digital docs​</a:t>
            </a:r>
          </a:p>
          <a:p>
            <a:pPr lvl="1" fontAlgn="base"/>
            <a:r>
              <a:rPr lang="en-US" dirty="0"/>
              <a:t>Link to meaningful text instead​</a:t>
            </a:r>
          </a:p>
          <a:p>
            <a:pPr fontAlgn="base"/>
            <a:r>
              <a:rPr lang="en-US" dirty="0"/>
              <a:t>Choose simple fonts​</a:t>
            </a:r>
          </a:p>
          <a:p>
            <a:endParaRPr lang="en-US" dirty="0"/>
          </a:p>
        </p:txBody>
      </p:sp>
    </p:spTree>
    <p:extLst>
      <p:ext uri="{BB962C8B-B14F-4D97-AF65-F5344CB8AC3E}">
        <p14:creationId xmlns:p14="http://schemas.microsoft.com/office/powerpoint/2010/main" val="2588634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58161-4F98-0859-66E4-52603FC618F3}"/>
              </a:ext>
            </a:extLst>
          </p:cNvPr>
          <p:cNvSpPr>
            <a:spLocks noGrp="1"/>
          </p:cNvSpPr>
          <p:nvPr>
            <p:ph type="title"/>
          </p:nvPr>
        </p:nvSpPr>
        <p:spPr/>
        <p:txBody>
          <a:bodyPr/>
          <a:lstStyle/>
          <a:p>
            <a:r>
              <a:rPr lang="en-US" b="0" dirty="0"/>
              <a:t>Math Equations Options​</a:t>
            </a:r>
            <a:endParaRPr lang="en-US" dirty="0"/>
          </a:p>
        </p:txBody>
      </p:sp>
      <p:sp>
        <p:nvSpPr>
          <p:cNvPr id="3" name="Text Placeholder 2">
            <a:extLst>
              <a:ext uri="{FF2B5EF4-FFF2-40B4-BE49-F238E27FC236}">
                <a16:creationId xmlns:a16="http://schemas.microsoft.com/office/drawing/2014/main" id="{C5BB7CF6-71DF-D946-3358-651E9DC79570}"/>
              </a:ext>
            </a:extLst>
          </p:cNvPr>
          <p:cNvSpPr>
            <a:spLocks noGrp="1"/>
          </p:cNvSpPr>
          <p:nvPr>
            <p:ph type="body" sz="quarter" idx="10"/>
          </p:nvPr>
        </p:nvSpPr>
        <p:spPr/>
        <p:txBody>
          <a:bodyPr/>
          <a:lstStyle/>
          <a:p>
            <a:pPr fontAlgn="base"/>
            <a:r>
              <a:rPr lang="en-US" dirty="0"/>
              <a:t>Use math equation options built into some products​</a:t>
            </a:r>
          </a:p>
          <a:p>
            <a:pPr lvl="1" fontAlgn="base"/>
            <a:r>
              <a:rPr lang="en-US" dirty="0"/>
              <a:t>Insert Math Equation in Canvas RCE​</a:t>
            </a:r>
          </a:p>
          <a:p>
            <a:pPr lvl="1" fontAlgn="base"/>
            <a:r>
              <a:rPr lang="en-US" dirty="0" err="1"/>
              <a:t>MathType</a:t>
            </a:r>
            <a:r>
              <a:rPr lang="en-US" dirty="0"/>
              <a:t> in Word and PowerPoint​</a:t>
            </a:r>
          </a:p>
          <a:p>
            <a:pPr fontAlgn="base"/>
            <a:r>
              <a:rPr lang="en-US" dirty="0"/>
              <a:t>LaTeX typesetting system​</a:t>
            </a:r>
          </a:p>
          <a:p>
            <a:pPr fontAlgn="base"/>
            <a:r>
              <a:rPr lang="en-US" dirty="0"/>
              <a:t>MathML (HTML-based markup language)</a:t>
            </a:r>
          </a:p>
          <a:p>
            <a:pPr fontAlgn="base"/>
            <a:r>
              <a:rPr lang="en-US" dirty="0"/>
              <a:t>Equations as images with careful alternative text​</a:t>
            </a:r>
          </a:p>
          <a:p>
            <a:pPr lvl="1" fontAlgn="base"/>
            <a:r>
              <a:rPr lang="en-US"/>
              <a:t>The </a:t>
            </a:r>
            <a:r>
              <a:rPr lang="en-US" dirty="0"/>
              <a:t>square root of 4 plus 5​</a:t>
            </a:r>
          </a:p>
          <a:p>
            <a:pPr fontAlgn="base"/>
            <a:endParaRPr lang="en-US" dirty="0"/>
          </a:p>
          <a:p>
            <a:endParaRPr lang="en-US" dirty="0"/>
          </a:p>
        </p:txBody>
      </p:sp>
    </p:spTree>
    <p:extLst>
      <p:ext uri="{BB962C8B-B14F-4D97-AF65-F5344CB8AC3E}">
        <p14:creationId xmlns:p14="http://schemas.microsoft.com/office/powerpoint/2010/main" val="115047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DABB-1B26-3598-4960-021DB6AD19B1}"/>
              </a:ext>
            </a:extLst>
          </p:cNvPr>
          <p:cNvSpPr>
            <a:spLocks noGrp="1"/>
          </p:cNvSpPr>
          <p:nvPr>
            <p:ph type="title"/>
          </p:nvPr>
        </p:nvSpPr>
        <p:spPr/>
        <p:txBody>
          <a:bodyPr/>
          <a:lstStyle/>
          <a:p>
            <a:r>
              <a:rPr lang="en-US" b="0" dirty="0"/>
              <a:t>Some Odds and Ends</a:t>
            </a:r>
            <a:endParaRPr lang="en-US" dirty="0"/>
          </a:p>
        </p:txBody>
      </p:sp>
      <p:sp>
        <p:nvSpPr>
          <p:cNvPr id="3" name="Text Placeholder 2">
            <a:extLst>
              <a:ext uri="{FF2B5EF4-FFF2-40B4-BE49-F238E27FC236}">
                <a16:creationId xmlns:a16="http://schemas.microsoft.com/office/drawing/2014/main" id="{5DC1AD21-1FC3-9642-1DED-99CE1689FA5C}"/>
              </a:ext>
            </a:extLst>
          </p:cNvPr>
          <p:cNvSpPr>
            <a:spLocks noGrp="1"/>
          </p:cNvSpPr>
          <p:nvPr>
            <p:ph type="body" sz="quarter" idx="10"/>
          </p:nvPr>
        </p:nvSpPr>
        <p:spPr/>
        <p:txBody>
          <a:bodyPr/>
          <a:lstStyle/>
          <a:p>
            <a:pPr fontAlgn="base"/>
            <a:r>
              <a:rPr lang="en-US" dirty="0"/>
              <a:t>PDF accessibility is hard​</a:t>
            </a:r>
          </a:p>
          <a:p>
            <a:pPr lvl="1" fontAlgn="base"/>
            <a:r>
              <a:rPr lang="en-US" dirty="0"/>
              <a:t>I recommend replacing them as much as possible​</a:t>
            </a:r>
          </a:p>
          <a:p>
            <a:pPr fontAlgn="base"/>
            <a:r>
              <a:rPr lang="en-US" dirty="0"/>
              <a:t>Teaching and Learning Tools​</a:t>
            </a:r>
          </a:p>
          <a:p>
            <a:pPr lvl="1" fontAlgn="base"/>
            <a:r>
              <a:rPr lang="en-US" dirty="0"/>
              <a:t>Reach out to vendors you use or ask UFIT​</a:t>
            </a:r>
          </a:p>
          <a:p>
            <a:pPr fontAlgn="base"/>
            <a:r>
              <a:rPr lang="en-US" dirty="0"/>
              <a:t>Get in the habit of thinking about accessibility​</a:t>
            </a:r>
          </a:p>
          <a:p>
            <a:endParaRPr lang="en-US" dirty="0"/>
          </a:p>
        </p:txBody>
      </p:sp>
    </p:spTree>
    <p:extLst>
      <p:ext uri="{BB962C8B-B14F-4D97-AF65-F5344CB8AC3E}">
        <p14:creationId xmlns:p14="http://schemas.microsoft.com/office/powerpoint/2010/main" val="72471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467FD-4E63-BE11-ECB1-972370D87293}"/>
              </a:ext>
            </a:extLst>
          </p:cNvPr>
          <p:cNvSpPr>
            <a:spLocks noGrp="1"/>
          </p:cNvSpPr>
          <p:nvPr>
            <p:ph type="ctrTitle"/>
          </p:nvPr>
        </p:nvSpPr>
        <p:spPr/>
        <p:txBody>
          <a:bodyPr/>
          <a:lstStyle/>
          <a:p>
            <a:r>
              <a:rPr lang="en-US" b="0" dirty="0"/>
              <a:t>Keep your momentum going</a:t>
            </a:r>
            <a:endParaRPr lang="en-US" dirty="0"/>
          </a:p>
        </p:txBody>
      </p:sp>
    </p:spTree>
    <p:extLst>
      <p:ext uri="{BB962C8B-B14F-4D97-AF65-F5344CB8AC3E}">
        <p14:creationId xmlns:p14="http://schemas.microsoft.com/office/powerpoint/2010/main" val="1623918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3F219-C124-AE44-3799-FC40F4538A8D}"/>
              </a:ext>
            </a:extLst>
          </p:cNvPr>
          <p:cNvSpPr>
            <a:spLocks noGrp="1"/>
          </p:cNvSpPr>
          <p:nvPr>
            <p:ph type="title"/>
          </p:nvPr>
        </p:nvSpPr>
        <p:spPr/>
        <p:txBody>
          <a:bodyPr/>
          <a:lstStyle/>
          <a:p>
            <a:r>
              <a:rPr lang="en-US" b="0" dirty="0"/>
              <a:t>8 Steps to Course Accessibility​</a:t>
            </a:r>
            <a:endParaRPr lang="en-US" dirty="0"/>
          </a:p>
        </p:txBody>
      </p:sp>
      <p:sp>
        <p:nvSpPr>
          <p:cNvPr id="3" name="Text Placeholder 2">
            <a:extLst>
              <a:ext uri="{FF2B5EF4-FFF2-40B4-BE49-F238E27FC236}">
                <a16:creationId xmlns:a16="http://schemas.microsoft.com/office/drawing/2014/main" id="{02BEF89F-1CEC-9560-2D87-B5DDBC01F57B}"/>
              </a:ext>
            </a:extLst>
          </p:cNvPr>
          <p:cNvSpPr>
            <a:spLocks noGrp="1"/>
          </p:cNvSpPr>
          <p:nvPr>
            <p:ph type="body" sz="quarter" idx="10"/>
          </p:nvPr>
        </p:nvSpPr>
        <p:spPr/>
        <p:txBody>
          <a:bodyPr/>
          <a:lstStyle/>
          <a:p>
            <a:pPr marL="0" indent="0">
              <a:buNone/>
            </a:pPr>
            <a:r>
              <a:rPr lang="en-US" dirty="0"/>
              <a:t>Feeling overwhelmed? We've chunked your work into </a:t>
            </a:r>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8 steps</a:t>
            </a:r>
            <a:r>
              <a:rPr lang="en-US" dirty="0"/>
              <a:t>.</a:t>
            </a: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Assess your situation</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Remove unused files</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Fix the easy issues</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Check video accessibility</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Ditch PDFs, create documents</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Polish your PowerPoints</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Remediate remaining PDFs</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lnSpc>
                <a:spcPts val="2400"/>
              </a:lnSpc>
              <a:buFont typeface="+mj-lt"/>
              <a:buAutoNum type="arabicPeriod"/>
            </a:pPr>
            <a:r>
              <a:rPr lang="en-US" sz="2800" b="0" i="0" u="none" strike="noStrike" dirty="0">
                <a:solidFill>
                  <a:srgbClr val="000000"/>
                </a:solidFill>
                <a:effectLst/>
                <a:latin typeface="Calibri" panose="020F0502020204030204" pitchFamily="34" charset="0"/>
              </a:rPr>
              <a:t>Plan for the future</a:t>
            </a:r>
            <a:r>
              <a:rPr lang="en-US" sz="2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marL="514350" indent="-514350">
              <a:buFont typeface="+mj-lt"/>
              <a:buAutoNum type="arabicPeriod"/>
            </a:pPr>
            <a:endParaRPr lang="en-US" dirty="0"/>
          </a:p>
        </p:txBody>
      </p:sp>
    </p:spTree>
    <p:extLst>
      <p:ext uri="{BB962C8B-B14F-4D97-AF65-F5344CB8AC3E}">
        <p14:creationId xmlns:p14="http://schemas.microsoft.com/office/powerpoint/2010/main" val="324102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3DEDB-642B-590C-6B88-1390C137017F}"/>
              </a:ext>
            </a:extLst>
          </p:cNvPr>
          <p:cNvSpPr>
            <a:spLocks noGrp="1"/>
          </p:cNvSpPr>
          <p:nvPr>
            <p:ph type="title"/>
          </p:nvPr>
        </p:nvSpPr>
        <p:spPr/>
        <p:txBody>
          <a:bodyPr/>
          <a:lstStyle/>
          <a:p>
            <a:r>
              <a:rPr lang="en-US" b="0" dirty="0"/>
              <a:t>Resources from UFIT</a:t>
            </a:r>
            <a:endParaRPr lang="en-US" dirty="0"/>
          </a:p>
        </p:txBody>
      </p:sp>
      <p:sp>
        <p:nvSpPr>
          <p:cNvPr id="3" name="Text Placeholder 2">
            <a:extLst>
              <a:ext uri="{FF2B5EF4-FFF2-40B4-BE49-F238E27FC236}">
                <a16:creationId xmlns:a16="http://schemas.microsoft.com/office/drawing/2014/main" id="{307CC3BC-C39E-FAF9-447A-C47B4500A99A}"/>
              </a:ext>
            </a:extLst>
          </p:cNvPr>
          <p:cNvSpPr>
            <a:spLocks noGrp="1"/>
          </p:cNvSpPr>
          <p:nvPr>
            <p:ph type="body" sz="quarter" idx="10"/>
          </p:nvPr>
        </p:nvSpPr>
        <p:spPr/>
        <p:txBody>
          <a:bodyPr/>
          <a:lstStyle/>
          <a:p>
            <a:pPr fontAlgn="base"/>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ADA and Title II at UF</a:t>
            </a:r>
            <a:endParaRPr lang="en-US" u="sng" dirty="0">
              <a:solidFill>
                <a:schemeClr val="accent1">
                  <a:lumMod val="75000"/>
                </a:schemeClr>
              </a:solidFill>
              <a:hlinkClick r:id="rId3">
                <a:extLst>
                  <a:ext uri="{A12FA001-AC4F-418D-AE19-62706E023703}">
                    <ahyp:hlinkClr xmlns:ahyp="http://schemas.microsoft.com/office/drawing/2018/hyperlinkcolor" val="tx"/>
                  </a:ext>
                </a:extLst>
              </a:hlinkClick>
            </a:endParaRPr>
          </a:p>
          <a:p>
            <a:pPr fontAlgn="base"/>
            <a:r>
              <a:rPr lang="en-US" u="sng" dirty="0">
                <a:solidFill>
                  <a:schemeClr val="accent1">
                    <a:lumMod val="75000"/>
                  </a:schemeClr>
                </a:solidFill>
                <a:hlinkClick r:id="rId3">
                  <a:extLst>
                    <a:ext uri="{A12FA001-AC4F-418D-AE19-62706E023703}">
                      <ahyp:hlinkClr xmlns:ahyp="http://schemas.microsoft.com/office/drawing/2018/hyperlinkcolor" val="tx"/>
                    </a:ext>
                  </a:extLst>
                </a:hlinkClick>
              </a:rPr>
              <a:t>Top Tips for Accessibility</a:t>
            </a:r>
            <a:r>
              <a:rPr lang="en-US" dirty="0">
                <a:solidFill>
                  <a:schemeClr val="accent1">
                    <a:lumMod val="75000"/>
                  </a:schemeClr>
                </a:solidFill>
              </a:rPr>
              <a:t>​</a:t>
            </a:r>
          </a:p>
          <a:p>
            <a:pPr fontAlgn="base"/>
            <a:r>
              <a:rPr lang="en-US" u="sng" dirty="0">
                <a:solidFill>
                  <a:schemeClr val="accent1">
                    <a:lumMod val="75000"/>
                  </a:schemeClr>
                </a:solidFill>
                <a:hlinkClick r:id="rId4">
                  <a:extLst>
                    <a:ext uri="{A12FA001-AC4F-418D-AE19-62706E023703}">
                      <ahyp:hlinkClr xmlns:ahyp="http://schemas.microsoft.com/office/drawing/2018/hyperlinkcolor" val="tx"/>
                    </a:ext>
                  </a:extLst>
                </a:hlinkClick>
              </a:rPr>
              <a:t>Accessibility in 5</a:t>
            </a:r>
            <a:r>
              <a:rPr lang="en-US" dirty="0"/>
              <a:t> video series​</a:t>
            </a:r>
          </a:p>
          <a:p>
            <a:pPr fontAlgn="base"/>
            <a:r>
              <a:rPr lang="en-US" dirty="0"/>
              <a:t>CITT </a:t>
            </a:r>
            <a:r>
              <a:rPr lang="en-US" u="sng" dirty="0">
                <a:solidFill>
                  <a:schemeClr val="accent1">
                    <a:lumMod val="75000"/>
                  </a:schemeClr>
                </a:solidFill>
                <a:hlinkClick r:id="rId5">
                  <a:extLst>
                    <a:ext uri="{A12FA001-AC4F-418D-AE19-62706E023703}">
                      <ahyp:hlinkClr xmlns:ahyp="http://schemas.microsoft.com/office/drawing/2018/hyperlinkcolor" val="tx"/>
                    </a:ext>
                  </a:extLst>
                </a:hlinkClick>
              </a:rPr>
              <a:t>accessibility trainings</a:t>
            </a:r>
            <a:r>
              <a:rPr lang="en-US" dirty="0">
                <a:solidFill>
                  <a:schemeClr val="accent1">
                    <a:lumMod val="75000"/>
                  </a:schemeClr>
                </a:solidFill>
              </a:rPr>
              <a:t>​</a:t>
            </a:r>
          </a:p>
          <a:p>
            <a:pPr fontAlgn="base"/>
            <a:r>
              <a:rPr lang="en-US" u="sng" dirty="0">
                <a:solidFill>
                  <a:schemeClr val="accent1">
                    <a:lumMod val="75000"/>
                  </a:schemeClr>
                </a:solidFill>
                <a:hlinkClick r:id="rId6">
                  <a:extLst>
                    <a:ext uri="{A12FA001-AC4F-418D-AE19-62706E023703}">
                      <ahyp:hlinkClr xmlns:ahyp="http://schemas.microsoft.com/office/drawing/2018/hyperlinkcolor" val="tx"/>
                    </a:ext>
                  </a:extLst>
                </a:hlinkClick>
              </a:rPr>
              <a:t>Accessibility Community of Practice</a:t>
            </a:r>
            <a:r>
              <a:rPr lang="en-US" dirty="0">
                <a:solidFill>
                  <a:schemeClr val="accent1">
                    <a:lumMod val="75000"/>
                  </a:schemeClr>
                </a:solidFill>
              </a:rPr>
              <a:t>​</a:t>
            </a:r>
          </a:p>
          <a:p>
            <a:pPr marL="0" indent="0" fontAlgn="base">
              <a:buNone/>
            </a:pPr>
            <a:endParaRPr lang="en-US" dirty="0"/>
          </a:p>
        </p:txBody>
      </p:sp>
    </p:spTree>
    <p:extLst>
      <p:ext uri="{BB962C8B-B14F-4D97-AF65-F5344CB8AC3E}">
        <p14:creationId xmlns:p14="http://schemas.microsoft.com/office/powerpoint/2010/main" val="1688007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CD5A3-D434-1F83-61EB-4017BF6B01F9}"/>
              </a:ext>
            </a:extLst>
          </p:cNvPr>
          <p:cNvSpPr>
            <a:spLocks noGrp="1"/>
          </p:cNvSpPr>
          <p:nvPr>
            <p:ph type="title"/>
          </p:nvPr>
        </p:nvSpPr>
        <p:spPr/>
        <p:txBody>
          <a:bodyPr/>
          <a:lstStyle/>
          <a:p>
            <a:r>
              <a:rPr lang="en-US" b="0" dirty="0"/>
              <a:t>Don't be Afraid to Ask for Help</a:t>
            </a:r>
            <a:endParaRPr lang="en-US" dirty="0"/>
          </a:p>
        </p:txBody>
      </p:sp>
      <p:sp>
        <p:nvSpPr>
          <p:cNvPr id="3" name="Text Placeholder 2">
            <a:extLst>
              <a:ext uri="{FF2B5EF4-FFF2-40B4-BE49-F238E27FC236}">
                <a16:creationId xmlns:a16="http://schemas.microsoft.com/office/drawing/2014/main" id="{02B2BD60-66D0-4B0A-C55D-40CFFF2B3274}"/>
              </a:ext>
            </a:extLst>
          </p:cNvPr>
          <p:cNvSpPr>
            <a:spLocks noGrp="1"/>
          </p:cNvSpPr>
          <p:nvPr>
            <p:ph type="body" sz="quarter" idx="10"/>
          </p:nvPr>
        </p:nvSpPr>
        <p:spPr/>
        <p:txBody>
          <a:bodyPr/>
          <a:lstStyle/>
          <a:p>
            <a:pPr fontAlgn="base"/>
            <a:r>
              <a:rPr lang="en-US" dirty="0"/>
              <a:t>For content you create​</a:t>
            </a:r>
          </a:p>
          <a:p>
            <a:pPr lvl="1" fontAlgn="base"/>
            <a:r>
              <a:rPr lang="en-US" u="sng" dirty="0">
                <a:solidFill>
                  <a:schemeClr val="accent1">
                    <a:lumMod val="75000"/>
                  </a:schemeClr>
                </a:solidFill>
                <a:hlinkClick r:id="rId2">
                  <a:extLst>
                    <a:ext uri="{A12FA001-AC4F-418D-AE19-62706E023703}">
                      <ahyp:hlinkClr xmlns:ahyp="http://schemas.microsoft.com/office/drawing/2018/hyperlinkcolor" val="tx"/>
                    </a:ext>
                  </a:extLst>
                </a:hlinkClick>
              </a:rPr>
              <a:t>CITT accessibility consultation</a:t>
            </a:r>
            <a:r>
              <a:rPr lang="en-US" dirty="0">
                <a:solidFill>
                  <a:schemeClr val="accent1">
                    <a:lumMod val="75000"/>
                  </a:schemeClr>
                </a:solidFill>
              </a:rPr>
              <a:t>​</a:t>
            </a:r>
          </a:p>
          <a:p>
            <a:pPr fontAlgn="base"/>
            <a:r>
              <a:rPr lang="en-US" dirty="0"/>
              <a:t>For content you find​</a:t>
            </a:r>
          </a:p>
          <a:p>
            <a:pPr lvl="1" fontAlgn="base"/>
            <a:r>
              <a:rPr lang="en-US" u="sng" dirty="0">
                <a:solidFill>
                  <a:schemeClr val="accent1">
                    <a:lumMod val="75000"/>
                  </a:schemeClr>
                </a:solidFill>
                <a:hlinkClick r:id="rId3">
                  <a:extLst>
                    <a:ext uri="{A12FA001-AC4F-418D-AE19-62706E023703}">
                      <ahyp:hlinkClr xmlns:ahyp="http://schemas.microsoft.com/office/drawing/2018/hyperlinkcolor" val="tx"/>
                    </a:ext>
                  </a:extLst>
                </a:hlinkClick>
              </a:rPr>
              <a:t>Libraries' Accessibility Services</a:t>
            </a:r>
            <a:r>
              <a:rPr lang="en-US" dirty="0">
                <a:solidFill>
                  <a:schemeClr val="accent1">
                    <a:lumMod val="75000"/>
                  </a:schemeClr>
                </a:solidFill>
              </a:rPr>
              <a:t>​</a:t>
            </a:r>
          </a:p>
          <a:p>
            <a:pPr lvl="1" fontAlgn="base"/>
            <a:r>
              <a:rPr lang="en-US" dirty="0"/>
              <a:t>Check with a librarian​</a:t>
            </a:r>
          </a:p>
          <a:p>
            <a:pPr fontAlgn="base"/>
            <a:r>
              <a:rPr lang="en-US" dirty="0"/>
              <a:t>For teaching and learning tools​</a:t>
            </a:r>
          </a:p>
          <a:p>
            <a:pPr lvl="1" fontAlgn="base"/>
            <a:r>
              <a:rPr lang="en-US" u="sng" dirty="0">
                <a:solidFill>
                  <a:schemeClr val="accent1">
                    <a:lumMod val="75000"/>
                  </a:schemeClr>
                </a:solidFill>
                <a:hlinkClick r:id="rId4">
                  <a:extLst>
                    <a:ext uri="{A12FA001-AC4F-418D-AE19-62706E023703}">
                      <ahyp:hlinkClr xmlns:ahyp="http://schemas.microsoft.com/office/drawing/2018/hyperlinkcolor" val="tx"/>
                    </a:ext>
                  </a:extLst>
                </a:hlinkClick>
              </a:rPr>
              <a:t>Teaching and Learning Tools page</a:t>
            </a:r>
            <a:r>
              <a:rPr lang="en-US" dirty="0">
                <a:solidFill>
                  <a:schemeClr val="accent1">
                    <a:lumMod val="75000"/>
                  </a:schemeClr>
                </a:solidFill>
              </a:rPr>
              <a:t>​</a:t>
            </a:r>
          </a:p>
          <a:p>
            <a:pPr lvl="1" fontAlgn="base"/>
            <a:r>
              <a:rPr lang="en-US" dirty="0"/>
              <a:t>Or CITT accessibility consultation</a:t>
            </a:r>
          </a:p>
          <a:p>
            <a:endParaRPr lang="en-US" dirty="0"/>
          </a:p>
        </p:txBody>
      </p:sp>
    </p:spTree>
    <p:extLst>
      <p:ext uri="{BB962C8B-B14F-4D97-AF65-F5344CB8AC3E}">
        <p14:creationId xmlns:p14="http://schemas.microsoft.com/office/powerpoint/2010/main" val="4016759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DCC7-1C16-4FC3-B0AD-D7004FFDE600}"/>
              </a:ext>
            </a:extLst>
          </p:cNvPr>
          <p:cNvSpPr>
            <a:spLocks noGrp="1"/>
          </p:cNvSpPr>
          <p:nvPr>
            <p:ph type="title"/>
          </p:nvPr>
        </p:nvSpPr>
        <p:spPr>
          <a:xfrm>
            <a:off x="1044700" y="-724469"/>
            <a:ext cx="10845164" cy="724469"/>
          </a:xfrm>
        </p:spPr>
        <p:txBody>
          <a:bodyPr/>
          <a:lstStyle/>
          <a:p>
            <a:r>
              <a:rPr lang="en-US" dirty="0"/>
              <a:t>Questions </a:t>
            </a:r>
          </a:p>
        </p:txBody>
      </p:sp>
      <p:sp>
        <p:nvSpPr>
          <p:cNvPr id="3" name="Text Placeholder 2">
            <a:extLst>
              <a:ext uri="{FF2B5EF4-FFF2-40B4-BE49-F238E27FC236}">
                <a16:creationId xmlns:a16="http://schemas.microsoft.com/office/drawing/2014/main" id="{4A75AD78-0102-2A5B-3B94-BF3FFB7A7C6A}"/>
              </a:ext>
            </a:extLst>
          </p:cNvPr>
          <p:cNvSpPr>
            <a:spLocks noGrp="1"/>
          </p:cNvSpPr>
          <p:nvPr>
            <p:ph type="body" sz="quarter" idx="10"/>
          </p:nvPr>
        </p:nvSpPr>
        <p:spPr>
          <a:xfrm>
            <a:off x="268928" y="1612643"/>
            <a:ext cx="11097571" cy="724469"/>
          </a:xfrm>
        </p:spPr>
        <p:txBody>
          <a:bodyPr/>
          <a:lstStyle/>
          <a:p>
            <a:pPr marL="0" indent="0" algn="ctr">
              <a:buNone/>
            </a:pPr>
            <a:r>
              <a:rPr lang="en-US" dirty="0"/>
              <a:t>Questions?</a:t>
            </a:r>
          </a:p>
        </p:txBody>
      </p:sp>
      <p:pic>
        <p:nvPicPr>
          <p:cNvPr id="1026" name="Picture 2" descr="A green towel folded on a white background ">
            <a:extLst>
              <a:ext uri="{FF2B5EF4-FFF2-40B4-BE49-F238E27FC236}">
                <a16:creationId xmlns:a16="http://schemas.microsoft.com/office/drawing/2014/main" id="{230F6330-634B-0D3B-7386-3EF2E23D9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7" y="2483107"/>
            <a:ext cx="5191125"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201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5B6CC-9741-446A-DE23-7501F4F571F4}"/>
              </a:ext>
            </a:extLst>
          </p:cNvPr>
          <p:cNvSpPr>
            <a:spLocks noGrp="1"/>
          </p:cNvSpPr>
          <p:nvPr>
            <p:ph type="title"/>
          </p:nvPr>
        </p:nvSpPr>
        <p:spPr/>
        <p:txBody>
          <a:bodyPr/>
          <a:lstStyle/>
          <a:p>
            <a:r>
              <a:rPr lang="en-US" dirty="0"/>
              <a:t>What's on the agenda?</a:t>
            </a:r>
          </a:p>
        </p:txBody>
      </p:sp>
      <p:sp>
        <p:nvSpPr>
          <p:cNvPr id="3" name="Text Placeholder 2">
            <a:extLst>
              <a:ext uri="{FF2B5EF4-FFF2-40B4-BE49-F238E27FC236}">
                <a16:creationId xmlns:a16="http://schemas.microsoft.com/office/drawing/2014/main" id="{9694AC7F-377D-9F59-C2F9-327F455BB248}"/>
              </a:ext>
            </a:extLst>
          </p:cNvPr>
          <p:cNvSpPr>
            <a:spLocks noGrp="1"/>
          </p:cNvSpPr>
          <p:nvPr>
            <p:ph type="body" sz="quarter" idx="10"/>
          </p:nvPr>
        </p:nvSpPr>
        <p:spPr/>
        <p:txBody>
          <a:bodyPr/>
          <a:lstStyle/>
          <a:p>
            <a:r>
              <a:rPr lang="en-US" dirty="0"/>
              <a:t>Explaining the regulatory landscape</a:t>
            </a:r>
          </a:p>
          <a:p>
            <a:pPr lvl="1"/>
            <a:r>
              <a:rPr lang="en-US" dirty="0"/>
              <a:t>I am not a lawyer</a:t>
            </a:r>
          </a:p>
          <a:p>
            <a:r>
              <a:rPr lang="en-US" dirty="0"/>
              <a:t>Digital accessibility basics</a:t>
            </a:r>
          </a:p>
          <a:p>
            <a:pPr lvl="1"/>
            <a:r>
              <a:rPr lang="en-US" dirty="0"/>
              <a:t>Learn what to consider moving forward</a:t>
            </a:r>
          </a:p>
          <a:p>
            <a:r>
              <a:rPr lang="en-US" dirty="0"/>
              <a:t>Next steps and resources</a:t>
            </a:r>
          </a:p>
          <a:p>
            <a:pPr lvl="1"/>
            <a:r>
              <a:rPr lang="en-US" dirty="0"/>
              <a:t>We're here to help</a:t>
            </a:r>
          </a:p>
          <a:p>
            <a:endParaRPr lang="en-US" dirty="0"/>
          </a:p>
        </p:txBody>
      </p:sp>
      <p:pic>
        <p:nvPicPr>
          <p:cNvPr id="4" name="Picture 3" descr="Image from Hitchhikers Guide to the Galaxy book cover with a round green face sticking out its tongue and the text &quot;don't panic&quot;">
            <a:extLst>
              <a:ext uri="{FF2B5EF4-FFF2-40B4-BE49-F238E27FC236}">
                <a16:creationId xmlns:a16="http://schemas.microsoft.com/office/drawing/2014/main" id="{EA5E2095-5595-0092-C615-44D31556C7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8162" y="1858919"/>
            <a:ext cx="4979350" cy="37292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3">
            <a:extLst>
              <a:ext uri="{FF2B5EF4-FFF2-40B4-BE49-F238E27FC236}">
                <a16:creationId xmlns:a16="http://schemas.microsoft.com/office/drawing/2014/main" id="{41DACE2A-9285-F081-CA9A-B2E87D42E608}"/>
              </a:ext>
            </a:extLst>
          </p:cNvPr>
          <p:cNvSpPr txBox="1"/>
          <p:nvPr/>
        </p:nvSpPr>
        <p:spPr>
          <a:xfrm>
            <a:off x="8846539" y="5601703"/>
            <a:ext cx="284661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Apologies to Douglas Adams</a:t>
            </a:r>
          </a:p>
        </p:txBody>
      </p:sp>
      <p:pic>
        <p:nvPicPr>
          <p:cNvPr id="6" name="Picture 5">
            <a:extLst>
              <a:ext uri="{FF2B5EF4-FFF2-40B4-BE49-F238E27FC236}">
                <a16:creationId xmlns:a16="http://schemas.microsoft.com/office/drawing/2014/main" id="{8FA32C79-47B4-E366-9BF1-6BF7DC205B8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269846" y="6353892"/>
            <a:ext cx="1587666" cy="239969"/>
          </a:xfrm>
          <a:prstGeom prst="rect">
            <a:avLst/>
          </a:prstGeom>
        </p:spPr>
      </p:pic>
    </p:spTree>
    <p:extLst>
      <p:ext uri="{BB962C8B-B14F-4D97-AF65-F5344CB8AC3E}">
        <p14:creationId xmlns:p14="http://schemas.microsoft.com/office/powerpoint/2010/main" val="201962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D9443-2018-E46A-234B-29385AE1F6BD}"/>
              </a:ext>
            </a:extLst>
          </p:cNvPr>
          <p:cNvSpPr>
            <a:spLocks noGrp="1"/>
          </p:cNvSpPr>
          <p:nvPr>
            <p:ph type="ctrTitle"/>
          </p:nvPr>
        </p:nvSpPr>
        <p:spPr/>
        <p:txBody>
          <a:bodyPr/>
          <a:lstStyle/>
          <a:p>
            <a:r>
              <a:rPr lang="en-US" dirty="0"/>
              <a:t>Title II and You</a:t>
            </a:r>
          </a:p>
        </p:txBody>
      </p:sp>
    </p:spTree>
    <p:extLst>
      <p:ext uri="{BB962C8B-B14F-4D97-AF65-F5344CB8AC3E}">
        <p14:creationId xmlns:p14="http://schemas.microsoft.com/office/powerpoint/2010/main" val="2039860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8E73B-7173-3848-0FD3-BE36D54E1DF4}"/>
              </a:ext>
            </a:extLst>
          </p:cNvPr>
          <p:cNvSpPr>
            <a:spLocks noGrp="1"/>
          </p:cNvSpPr>
          <p:nvPr>
            <p:ph type="title"/>
          </p:nvPr>
        </p:nvSpPr>
        <p:spPr/>
        <p:txBody>
          <a:bodyPr/>
          <a:lstStyle/>
          <a:p>
            <a:r>
              <a:rPr lang="en-US" dirty="0"/>
              <a:t>What is Title II?</a:t>
            </a:r>
          </a:p>
        </p:txBody>
      </p:sp>
      <p:sp>
        <p:nvSpPr>
          <p:cNvPr id="3" name="Text Placeholder 2">
            <a:extLst>
              <a:ext uri="{FF2B5EF4-FFF2-40B4-BE49-F238E27FC236}">
                <a16:creationId xmlns:a16="http://schemas.microsoft.com/office/drawing/2014/main" id="{ACC026C0-7190-7B0F-9495-E86F51F95E5F}"/>
              </a:ext>
            </a:extLst>
          </p:cNvPr>
          <p:cNvSpPr>
            <a:spLocks noGrp="1"/>
          </p:cNvSpPr>
          <p:nvPr>
            <p:ph type="body" sz="quarter" idx="10"/>
          </p:nvPr>
        </p:nvSpPr>
        <p:spPr/>
        <p:txBody>
          <a:bodyPr/>
          <a:lstStyle/>
          <a:p>
            <a:r>
              <a:rPr lang="en-US" dirty="0"/>
              <a:t>Title II of the Americans with Disabilities Act applies to public entities and requires them to ensure that their services, programs, and activities are accessible thus avoid discriminating against people with disabilities</a:t>
            </a:r>
          </a:p>
          <a:p>
            <a:r>
              <a:rPr lang="en-US" dirty="0"/>
              <a:t>As a state university, the University of Florida must comply with Title II of the ADA</a:t>
            </a:r>
          </a:p>
          <a:p>
            <a:r>
              <a:rPr lang="en-US" dirty="0"/>
              <a:t>The Department of Justice recently released a new rule relating to Title II that updates how the law should be interpreted and applied</a:t>
            </a:r>
          </a:p>
          <a:p>
            <a:endParaRPr lang="en-US" dirty="0"/>
          </a:p>
        </p:txBody>
      </p:sp>
    </p:spTree>
    <p:extLst>
      <p:ext uri="{BB962C8B-B14F-4D97-AF65-F5344CB8AC3E}">
        <p14:creationId xmlns:p14="http://schemas.microsoft.com/office/powerpoint/2010/main" val="1301188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66069-B7F2-AA49-B0EE-A62138CC214C}"/>
              </a:ext>
            </a:extLst>
          </p:cNvPr>
          <p:cNvSpPr>
            <a:spLocks noGrp="1"/>
          </p:cNvSpPr>
          <p:nvPr>
            <p:ph type="title"/>
          </p:nvPr>
        </p:nvSpPr>
        <p:spPr/>
        <p:txBody>
          <a:bodyPr/>
          <a:lstStyle/>
          <a:p>
            <a:r>
              <a:rPr lang="en-US" dirty="0"/>
              <a:t>What’s New with Title II?</a:t>
            </a:r>
          </a:p>
        </p:txBody>
      </p:sp>
      <p:sp>
        <p:nvSpPr>
          <p:cNvPr id="3" name="Text Placeholder 2">
            <a:extLst>
              <a:ext uri="{FF2B5EF4-FFF2-40B4-BE49-F238E27FC236}">
                <a16:creationId xmlns:a16="http://schemas.microsoft.com/office/drawing/2014/main" id="{34945EC5-6F23-5C5B-43BD-CFD36C7D3F6F}"/>
              </a:ext>
            </a:extLst>
          </p:cNvPr>
          <p:cNvSpPr>
            <a:spLocks noGrp="1"/>
          </p:cNvSpPr>
          <p:nvPr>
            <p:ph type="body" sz="quarter" idx="10"/>
          </p:nvPr>
        </p:nvSpPr>
        <p:spPr/>
        <p:txBody>
          <a:bodyPr/>
          <a:lstStyle/>
          <a:p>
            <a:r>
              <a:rPr lang="en-US" dirty="0"/>
              <a:t>Update acknowledges the large role of online services in fulfilling the purposes of public entities and modernizes the ADA</a:t>
            </a:r>
          </a:p>
          <a:p>
            <a:r>
              <a:rPr lang="en-US" dirty="0"/>
              <a:t>Sets a technical standard for all web and mobile content for public entities</a:t>
            </a:r>
          </a:p>
          <a:p>
            <a:pPr lvl="1"/>
            <a:r>
              <a:rPr lang="en-US" dirty="0">
                <a:solidFill>
                  <a:schemeClr val="accent1">
                    <a:lumMod val="75000"/>
                  </a:schemeClr>
                </a:solidFill>
                <a:hlinkClick r:id="rId2">
                  <a:extLst>
                    <a:ext uri="{A12FA001-AC4F-418D-AE19-62706E023703}">
                      <ahyp:hlinkClr xmlns:ahyp="http://schemas.microsoft.com/office/drawing/2018/hyperlinkcolor" val="tx"/>
                    </a:ext>
                  </a:extLst>
                </a:hlinkClick>
              </a:rPr>
              <a:t>WCAG 2.1</a:t>
            </a:r>
            <a:r>
              <a:rPr lang="en-US" dirty="0"/>
              <a:t> level AA (more on this later)</a:t>
            </a:r>
          </a:p>
          <a:p>
            <a:r>
              <a:rPr lang="en-US" dirty="0"/>
              <a:t>Includes exceptions for</a:t>
            </a:r>
          </a:p>
          <a:p>
            <a:pPr lvl="1"/>
            <a:r>
              <a:rPr lang="en-US" dirty="0"/>
              <a:t>archived web content</a:t>
            </a:r>
          </a:p>
          <a:p>
            <a:pPr lvl="1"/>
            <a:r>
              <a:rPr lang="en-US" dirty="0"/>
              <a:t>independent third-party content such as public comments on a UF social media account</a:t>
            </a:r>
          </a:p>
          <a:p>
            <a:pPr lvl="1"/>
            <a:r>
              <a:rPr lang="en-US" dirty="0"/>
              <a:t>individualized password-protected documents</a:t>
            </a:r>
          </a:p>
          <a:p>
            <a:pPr lvl="1"/>
            <a:r>
              <a:rPr lang="en-US" dirty="0"/>
              <a:t>etc.</a:t>
            </a:r>
          </a:p>
          <a:p>
            <a:pPr marL="0" indent="0">
              <a:buNone/>
            </a:pPr>
            <a:endParaRPr lang="en-US" dirty="0"/>
          </a:p>
        </p:txBody>
      </p:sp>
    </p:spTree>
    <p:extLst>
      <p:ext uri="{BB962C8B-B14F-4D97-AF65-F5344CB8AC3E}">
        <p14:creationId xmlns:p14="http://schemas.microsoft.com/office/powerpoint/2010/main" val="291524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2C39B-B4DF-A0AA-87AB-59A2CA93ADC6}"/>
              </a:ext>
            </a:extLst>
          </p:cNvPr>
          <p:cNvSpPr>
            <a:spLocks noGrp="1"/>
          </p:cNvSpPr>
          <p:nvPr>
            <p:ph type="title"/>
          </p:nvPr>
        </p:nvSpPr>
        <p:spPr/>
        <p:txBody>
          <a:bodyPr/>
          <a:lstStyle/>
          <a:p>
            <a:r>
              <a:rPr lang="en-US" dirty="0"/>
              <a:t>Okay, but what does that actually mean?</a:t>
            </a:r>
          </a:p>
        </p:txBody>
      </p:sp>
      <p:sp>
        <p:nvSpPr>
          <p:cNvPr id="3" name="Text Placeholder 2">
            <a:extLst>
              <a:ext uri="{FF2B5EF4-FFF2-40B4-BE49-F238E27FC236}">
                <a16:creationId xmlns:a16="http://schemas.microsoft.com/office/drawing/2014/main" id="{CC9ABED8-B25B-8D46-63F7-B09EA72F02F8}"/>
              </a:ext>
            </a:extLst>
          </p:cNvPr>
          <p:cNvSpPr>
            <a:spLocks noGrp="1"/>
          </p:cNvSpPr>
          <p:nvPr>
            <p:ph type="body" sz="quarter" idx="10"/>
          </p:nvPr>
        </p:nvSpPr>
        <p:spPr/>
        <p:txBody>
          <a:bodyPr/>
          <a:lstStyle/>
          <a:p>
            <a:r>
              <a:rPr lang="en-US" dirty="0"/>
              <a:t>Anything on University websites must meet accessibility guidelines </a:t>
            </a:r>
          </a:p>
          <a:p>
            <a:pPr lvl="1"/>
            <a:r>
              <a:rPr lang="en-US" dirty="0"/>
              <a:t>This includes Canvas courses that require a login</a:t>
            </a:r>
          </a:p>
          <a:p>
            <a:pPr lvl="1"/>
            <a:r>
              <a:rPr lang="en-US" dirty="0"/>
              <a:t>Accommodations are not enough: Accessibility must be the default for courses</a:t>
            </a:r>
          </a:p>
          <a:p>
            <a:r>
              <a:rPr lang="en-US" dirty="0"/>
              <a:t>Focus on basic digital accessibility with content creation and selection</a:t>
            </a:r>
          </a:p>
          <a:p>
            <a:r>
              <a:rPr lang="en-US" dirty="0"/>
              <a:t>Implementation date is April 24, 2026</a:t>
            </a:r>
          </a:p>
          <a:p>
            <a:endParaRPr lang="en-US" dirty="0"/>
          </a:p>
        </p:txBody>
      </p:sp>
    </p:spTree>
    <p:extLst>
      <p:ext uri="{BB962C8B-B14F-4D97-AF65-F5344CB8AC3E}">
        <p14:creationId xmlns:p14="http://schemas.microsoft.com/office/powerpoint/2010/main" val="3374691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7912-6306-95FD-CC8E-3634F0AD180D}"/>
              </a:ext>
            </a:extLst>
          </p:cNvPr>
          <p:cNvSpPr>
            <a:spLocks noGrp="1"/>
          </p:cNvSpPr>
          <p:nvPr>
            <p:ph type="ctrTitle"/>
          </p:nvPr>
        </p:nvSpPr>
        <p:spPr/>
        <p:txBody>
          <a:bodyPr/>
          <a:lstStyle/>
          <a:p>
            <a:r>
              <a:rPr lang="en-US" dirty="0"/>
              <a:t>Introduction to </a:t>
            </a:r>
            <a:br>
              <a:rPr lang="en-US" dirty="0"/>
            </a:br>
            <a:r>
              <a:rPr lang="en-US" dirty="0"/>
              <a:t>Digital Accessibility</a:t>
            </a:r>
          </a:p>
        </p:txBody>
      </p:sp>
    </p:spTree>
    <p:extLst>
      <p:ext uri="{BB962C8B-B14F-4D97-AF65-F5344CB8AC3E}">
        <p14:creationId xmlns:p14="http://schemas.microsoft.com/office/powerpoint/2010/main" val="3140273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6BADB-AAD5-7036-7816-7D1B4FDFD59A}"/>
              </a:ext>
            </a:extLst>
          </p:cNvPr>
          <p:cNvSpPr>
            <a:spLocks noGrp="1"/>
          </p:cNvSpPr>
          <p:nvPr>
            <p:ph type="title"/>
          </p:nvPr>
        </p:nvSpPr>
        <p:spPr/>
        <p:txBody>
          <a:bodyPr/>
          <a:lstStyle/>
          <a:p>
            <a:r>
              <a:rPr lang="en-US" dirty="0"/>
              <a:t>What is Digital Accessibility?</a:t>
            </a:r>
          </a:p>
        </p:txBody>
      </p:sp>
      <p:sp>
        <p:nvSpPr>
          <p:cNvPr id="3" name="Text Placeholder 2">
            <a:extLst>
              <a:ext uri="{FF2B5EF4-FFF2-40B4-BE49-F238E27FC236}">
                <a16:creationId xmlns:a16="http://schemas.microsoft.com/office/drawing/2014/main" id="{4B19CB0D-DAD2-905B-DC7C-EE61FF33F4D5}"/>
              </a:ext>
            </a:extLst>
          </p:cNvPr>
          <p:cNvSpPr>
            <a:spLocks noGrp="1"/>
          </p:cNvSpPr>
          <p:nvPr>
            <p:ph type="body" sz="quarter" idx="10"/>
          </p:nvPr>
        </p:nvSpPr>
        <p:spPr/>
        <p:txBody>
          <a:bodyPr/>
          <a:lstStyle/>
          <a:p>
            <a:r>
              <a:rPr lang="en-US" dirty="0"/>
              <a:t>What does “meet </a:t>
            </a:r>
            <a:r>
              <a:rPr lang="en-US" dirty="0">
                <a:solidFill>
                  <a:schemeClr val="accent1">
                    <a:lumMod val="75000"/>
                  </a:schemeClr>
                </a:solidFill>
                <a:hlinkClick r:id="rId2">
                  <a:extLst>
                    <a:ext uri="{A12FA001-AC4F-418D-AE19-62706E023703}">
                      <ahyp:hlinkClr xmlns:ahyp="http://schemas.microsoft.com/office/drawing/2018/hyperlinkcolor" val="tx"/>
                    </a:ext>
                  </a:extLst>
                </a:hlinkClick>
              </a:rPr>
              <a:t>WCAG 2.1 </a:t>
            </a:r>
            <a:r>
              <a:rPr lang="en-US" dirty="0"/>
              <a:t>up to a AA standard” mean? </a:t>
            </a:r>
          </a:p>
          <a:p>
            <a:pPr lvl="1"/>
            <a:r>
              <a:rPr lang="en-US" dirty="0"/>
              <a:t>The Web Content Accessibility Guidelines are a widely recognized standard for digital accessibility created by W3C</a:t>
            </a:r>
          </a:p>
          <a:p>
            <a:pPr lvl="1"/>
            <a:r>
              <a:rPr lang="en-US" dirty="0"/>
              <a:t>There are three levels of standards: A, AA, and AAA</a:t>
            </a:r>
          </a:p>
          <a:p>
            <a:pPr lvl="1"/>
            <a:r>
              <a:rPr lang="en-US" dirty="0"/>
              <a:t>WCAG 2.2 is also good!</a:t>
            </a:r>
          </a:p>
          <a:p>
            <a:r>
              <a:rPr lang="en-US" dirty="0"/>
              <a:t>In more human terms, this means that course materials can be used by everybody, including people with disabilities. </a:t>
            </a:r>
          </a:p>
          <a:p>
            <a:endParaRPr lang="en-US" dirty="0"/>
          </a:p>
        </p:txBody>
      </p:sp>
    </p:spTree>
    <p:extLst>
      <p:ext uri="{BB962C8B-B14F-4D97-AF65-F5344CB8AC3E}">
        <p14:creationId xmlns:p14="http://schemas.microsoft.com/office/powerpoint/2010/main" val="97607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B91B3-AE8B-EAA6-629C-D266298B1F76}"/>
              </a:ext>
            </a:extLst>
          </p:cNvPr>
          <p:cNvSpPr>
            <a:spLocks noGrp="1"/>
          </p:cNvSpPr>
          <p:nvPr>
            <p:ph type="title"/>
          </p:nvPr>
        </p:nvSpPr>
        <p:spPr/>
        <p:txBody>
          <a:bodyPr/>
          <a:lstStyle/>
          <a:p>
            <a:r>
              <a:rPr lang="en-US" b="0" dirty="0"/>
              <a:t>Digital Accessibility for Humans​</a:t>
            </a:r>
            <a:endParaRPr lang="en-US" dirty="0"/>
          </a:p>
        </p:txBody>
      </p:sp>
      <p:sp>
        <p:nvSpPr>
          <p:cNvPr id="3" name="Text Placeholder 2">
            <a:extLst>
              <a:ext uri="{FF2B5EF4-FFF2-40B4-BE49-F238E27FC236}">
                <a16:creationId xmlns:a16="http://schemas.microsoft.com/office/drawing/2014/main" id="{D116BF2B-D823-E15A-02BE-BFB1196D5FB6}"/>
              </a:ext>
            </a:extLst>
          </p:cNvPr>
          <p:cNvSpPr>
            <a:spLocks noGrp="1"/>
          </p:cNvSpPr>
          <p:nvPr>
            <p:ph type="body" sz="quarter" idx="10"/>
          </p:nvPr>
        </p:nvSpPr>
        <p:spPr/>
        <p:txBody>
          <a:bodyPr>
            <a:normAutofit/>
          </a:bodyPr>
          <a:lstStyle/>
          <a:p>
            <a:pPr fontAlgn="base"/>
            <a:r>
              <a:rPr lang="en-US" dirty="0"/>
              <a:t>Content should consider different needs ​</a:t>
            </a:r>
          </a:p>
          <a:p>
            <a:pPr lvl="1" fontAlgn="base"/>
            <a:r>
              <a:rPr lang="en-US" dirty="0"/>
              <a:t>Readable for people who are colorblind or have low vision​</a:t>
            </a:r>
          </a:p>
          <a:p>
            <a:pPr lvl="1" fontAlgn="base"/>
            <a:r>
              <a:rPr lang="en-US" dirty="0"/>
              <a:t>Include options for audio and visuals so that people who cannot see or hear are not left out​</a:t>
            </a:r>
          </a:p>
          <a:p>
            <a:pPr lvl="1" fontAlgn="base"/>
            <a:r>
              <a:rPr lang="en-US" dirty="0"/>
              <a:t>Usable for people who require assistive technology such as screen readers, voice control software, immersive readers, and screen magnifiers​</a:t>
            </a:r>
          </a:p>
          <a:p>
            <a:pPr lvl="1" fontAlgn="base"/>
            <a:r>
              <a:rPr lang="en-US" dirty="0"/>
              <a:t>Demonstrates clear and consistent organization for cognitive accessibility </a:t>
            </a:r>
          </a:p>
          <a:p>
            <a:pPr lvl="1" fontAlgn="base"/>
            <a:r>
              <a:rPr lang="en-US" dirty="0"/>
              <a:t>Easy to navigate for people who rely on the keyboard only and cannot use a mouse​</a:t>
            </a:r>
          </a:p>
          <a:p>
            <a:pPr marL="457200" lvl="1" indent="0" fontAlgn="base">
              <a:buNone/>
            </a:pPr>
            <a:r>
              <a:rPr lang="en-US" dirty="0"/>
              <a:t>​</a:t>
            </a:r>
          </a:p>
          <a:p>
            <a:endParaRPr lang="en-US" dirty="0"/>
          </a:p>
        </p:txBody>
      </p:sp>
    </p:spTree>
    <p:extLst>
      <p:ext uri="{BB962C8B-B14F-4D97-AF65-F5344CB8AC3E}">
        <p14:creationId xmlns:p14="http://schemas.microsoft.com/office/powerpoint/2010/main" val="4195836114"/>
      </p:ext>
    </p:extLst>
  </p:cSld>
  <p:clrMapOvr>
    <a:masterClrMapping/>
  </p:clrMapOvr>
</p:sld>
</file>

<file path=ppt/theme/theme1.xml><?xml version="1.0" encoding="utf-8"?>
<a:theme xmlns:a="http://schemas.openxmlformats.org/drawingml/2006/main" name="Streamlined Momentum">
  <a:themeElements>
    <a:clrScheme name="MOMENTUM 1">
      <a:dk1>
        <a:srgbClr val="000000"/>
      </a:dk1>
      <a:lt1>
        <a:srgbClr val="FFFFFF"/>
      </a:lt1>
      <a:dk2>
        <a:srgbClr val="002657"/>
      </a:dk2>
      <a:lt2>
        <a:srgbClr val="C7C9C8"/>
      </a:lt2>
      <a:accent1>
        <a:srgbClr val="FA4616"/>
      </a:accent1>
      <a:accent2>
        <a:srgbClr val="0020A5"/>
      </a:accent2>
      <a:accent3>
        <a:srgbClr val="F2A900"/>
      </a:accent3>
      <a:accent4>
        <a:srgbClr val="228848"/>
      </a:accent4>
      <a:accent5>
        <a:srgbClr val="692A60"/>
      </a:accent5>
      <a:accent6>
        <a:srgbClr val="D32737"/>
      </a:accent6>
      <a:hlink>
        <a:srgbClr val="343741"/>
      </a:hlink>
      <a:folHlink>
        <a:srgbClr val="343741"/>
      </a:folHlink>
    </a:clrScheme>
    <a:fontScheme name="Custom 1">
      <a:majorFont>
        <a:latin typeface="Anybody SemiBold"/>
        <a:ea typeface=""/>
        <a:cs typeface=""/>
      </a:majorFont>
      <a:minorFont>
        <a:latin typeface="IBM Plex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9772BD9-1103-5B43-A0EC-CFF5C49EEEE3}" vid="{17207039-F6B7-1243-B91A-D288F7F30F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F27FF1A0031140946B177EA8C8D57F" ma:contentTypeVersion="38" ma:contentTypeDescription="Create a new document." ma:contentTypeScope="" ma:versionID="1a5fad5b190c113e226d1ec5066ff551">
  <xsd:schema xmlns:xsd="http://www.w3.org/2001/XMLSchema" xmlns:xs="http://www.w3.org/2001/XMLSchema" xmlns:p="http://schemas.microsoft.com/office/2006/metadata/properties" xmlns:ns3="306693b3-2db9-47d5-adee-e79921918a6f" xmlns:ns4="5c17c5f3-4544-405b-97be-8bd0ae1454ef" targetNamespace="http://schemas.microsoft.com/office/2006/metadata/properties" ma:root="true" ma:fieldsID="4a93825a91e3f100989614e7122944e4" ns3:_="" ns4:_="">
    <xsd:import namespace="306693b3-2db9-47d5-adee-e79921918a6f"/>
    <xsd:import namespace="5c17c5f3-4544-405b-97be-8bd0ae1454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3:Teams_Channel_Section_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6693b3-2db9-47d5-adee-e79921918a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NotebookType" ma:index="21" nillable="true" ma:displayName="Notebook Type" ma:internalName="NotebookType">
      <xsd:simpleType>
        <xsd:restriction base="dms:Text"/>
      </xsd:simpleType>
    </xsd:element>
    <xsd:element name="FolderType" ma:index="22" nillable="true" ma:displayName="Folder Type" ma:internalName="FolderType">
      <xsd:simpleType>
        <xsd:restriction base="dms:Text"/>
      </xsd:simpleType>
    </xsd:element>
    <xsd:element name="CultureName" ma:index="23" nillable="true" ma:displayName="Culture Name" ma:internalName="CultureName">
      <xsd:simpleType>
        <xsd:restriction base="dms:Text"/>
      </xsd:simpleType>
    </xsd:element>
    <xsd:element name="AppVersion" ma:index="24" nillable="true" ma:displayName="App Version" ma:internalName="AppVersion">
      <xsd:simpleType>
        <xsd:restriction base="dms:Text"/>
      </xsd:simpleType>
    </xsd:element>
    <xsd:element name="TeamsChannelId" ma:index="25" nillable="true" ma:displayName="Teams Channel Id" ma:internalName="TeamsChannelId">
      <xsd:simpleType>
        <xsd:restriction base="dms:Text"/>
      </xsd:simpleType>
    </xsd:element>
    <xsd:element name="Owner" ma:index="2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7" nillable="true" ma:displayName="Math Settings" ma:internalName="Math_Settings">
      <xsd:simpleType>
        <xsd:restriction base="dms:Text"/>
      </xsd:simpleType>
    </xsd:element>
    <xsd:element name="DefaultSectionNames" ma:index="28" nillable="true" ma:displayName="Default Section Names" ma:internalName="DefaultSectionNames">
      <xsd:simpleType>
        <xsd:restriction base="dms:Note">
          <xsd:maxLength value="255"/>
        </xsd:restriction>
      </xsd:simpleType>
    </xsd:element>
    <xsd:element name="Templates" ma:index="29" nillable="true" ma:displayName="Templates" ma:internalName="Templates">
      <xsd:simpleType>
        <xsd:restriction base="dms:Note">
          <xsd:maxLength value="255"/>
        </xsd:restriction>
      </xsd:simpleType>
    </xsd:element>
    <xsd:element name="Teachers" ma:index="3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3" nillable="true" ma:displayName="Distribution Groups" ma:internalName="Distribution_Groups">
      <xsd:simpleType>
        <xsd:restriction base="dms:Note">
          <xsd:maxLength value="255"/>
        </xsd:restriction>
      </xsd:simpleType>
    </xsd:element>
    <xsd:element name="LMS_Mappings" ma:index="34" nillable="true" ma:displayName="LMS Mappings" ma:internalName="LMS_Mappings">
      <xsd:simpleType>
        <xsd:restriction base="dms:Note">
          <xsd:maxLength value="255"/>
        </xsd:restriction>
      </xsd:simpleType>
    </xsd:element>
    <xsd:element name="Invited_Teachers" ma:index="35" nillable="true" ma:displayName="Invited Teachers" ma:internalName="Invited_Teachers">
      <xsd:simpleType>
        <xsd:restriction base="dms:Note">
          <xsd:maxLength value="255"/>
        </xsd:restriction>
      </xsd:simpleType>
    </xsd:element>
    <xsd:element name="Invited_Students" ma:index="36" nillable="true" ma:displayName="Invited Students" ma:internalName="Invited_Students">
      <xsd:simpleType>
        <xsd:restriction base="dms:Note">
          <xsd:maxLength value="255"/>
        </xsd:restriction>
      </xsd:simpleType>
    </xsd:element>
    <xsd:element name="Self_Registration_Enabled" ma:index="37" nillable="true" ma:displayName="Self Registration Enabled" ma:internalName="Self_Registration_Enabled">
      <xsd:simpleType>
        <xsd:restriction base="dms:Boolean"/>
      </xsd:simpleType>
    </xsd:element>
    <xsd:element name="Has_Teacher_Only_SectionGroup" ma:index="38" nillable="true" ma:displayName="Has Teacher Only SectionGroup" ma:internalName="Has_Teacher_Only_SectionGroup">
      <xsd:simpleType>
        <xsd:restriction base="dms:Boolean"/>
      </xsd:simpleType>
    </xsd:element>
    <xsd:element name="Is_Collaboration_Space_Locked" ma:index="39" nillable="true" ma:displayName="Is Collaboration Space Locked" ma:internalName="Is_Collaboration_Space_Locked">
      <xsd:simpleType>
        <xsd:restriction base="dms:Boolean"/>
      </xsd:simpleType>
    </xsd:element>
    <xsd:element name="IsNotebookLocked" ma:index="40" nillable="true" ma:displayName="Is Notebook Locked" ma:internalName="IsNotebookLocked">
      <xsd:simpleType>
        <xsd:restriction base="dms:Boolean"/>
      </xsd:simpleType>
    </xsd:element>
    <xsd:element name="Teams_Channel_Section_Location" ma:index="41" nillable="true" ma:displayName="Teams Channel Section Location" ma:internalName="Teams_Channel_Section_Location">
      <xsd:simpleType>
        <xsd:restriction base="dms:Text"/>
      </xsd:simpleType>
    </xsd:element>
    <xsd:element name="_activity" ma:index="42" nillable="true" ma:displayName="_activity" ma:hidden="true" ma:internalName="_activity">
      <xsd:simpleType>
        <xsd:restriction base="dms:Note"/>
      </xsd:simpleType>
    </xsd:element>
    <xsd:element name="MediaServiceObjectDetectorVersions" ma:index="43" nillable="true" ma:displayName="MediaServiceObjectDetectorVersions" ma:hidden="true" ma:indexed="true" ma:internalName="MediaServiceObjectDetectorVersions" ma:readOnly="true">
      <xsd:simpleType>
        <xsd:restriction base="dms:Text"/>
      </xsd:simpleType>
    </xsd:element>
    <xsd:element name="MediaServiceSearchProperties" ma:index="44" nillable="true" ma:displayName="MediaServiceSearchProperties" ma:hidden="true" ma:internalName="MediaServiceSearchProperties" ma:readOnly="true">
      <xsd:simpleType>
        <xsd:restriction base="dms:Note"/>
      </xsd:simpleType>
    </xsd:element>
    <xsd:element name="MediaServiceSystemTags" ma:index="4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17c5f3-4544-405b-97be-8bd0ae1454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pVersion xmlns="306693b3-2db9-47d5-adee-e79921918a6f" xsi:nil="true"/>
    <NotebookType xmlns="306693b3-2db9-47d5-adee-e79921918a6f" xsi:nil="true"/>
    <LMS_Mappings xmlns="306693b3-2db9-47d5-adee-e79921918a6f" xsi:nil="true"/>
    <Templates xmlns="306693b3-2db9-47d5-adee-e79921918a6f" xsi:nil="true"/>
    <Self_Registration_Enabled xmlns="306693b3-2db9-47d5-adee-e79921918a6f" xsi:nil="true"/>
    <DefaultSectionNames xmlns="306693b3-2db9-47d5-adee-e79921918a6f" xsi:nil="true"/>
    <Is_Collaboration_Space_Locked xmlns="306693b3-2db9-47d5-adee-e79921918a6f" xsi:nil="true"/>
    <IsNotebookLocked xmlns="306693b3-2db9-47d5-adee-e79921918a6f" xsi:nil="true"/>
    <Math_Settings xmlns="306693b3-2db9-47d5-adee-e79921918a6f" xsi:nil="true"/>
    <TeamsChannelId xmlns="306693b3-2db9-47d5-adee-e79921918a6f" xsi:nil="true"/>
    <FolderType xmlns="306693b3-2db9-47d5-adee-e79921918a6f" xsi:nil="true"/>
    <Distribution_Groups xmlns="306693b3-2db9-47d5-adee-e79921918a6f" xsi:nil="true"/>
    <CultureName xmlns="306693b3-2db9-47d5-adee-e79921918a6f" xsi:nil="true"/>
    <Owner xmlns="306693b3-2db9-47d5-adee-e79921918a6f">
      <UserInfo>
        <DisplayName/>
        <AccountId xsi:nil="true"/>
        <AccountType/>
      </UserInfo>
    </Owner>
    <Invited_Students xmlns="306693b3-2db9-47d5-adee-e79921918a6f" xsi:nil="true"/>
    <Has_Teacher_Only_SectionGroup xmlns="306693b3-2db9-47d5-adee-e79921918a6f" xsi:nil="true"/>
    <Teams_Channel_Section_Location xmlns="306693b3-2db9-47d5-adee-e79921918a6f" xsi:nil="true"/>
    <Teachers xmlns="306693b3-2db9-47d5-adee-e79921918a6f">
      <UserInfo>
        <DisplayName/>
        <AccountId xsi:nil="true"/>
        <AccountType/>
      </UserInfo>
    </Teachers>
    <Students xmlns="306693b3-2db9-47d5-adee-e79921918a6f">
      <UserInfo>
        <DisplayName/>
        <AccountId xsi:nil="true"/>
        <AccountType/>
      </UserInfo>
    </Students>
    <Student_Groups xmlns="306693b3-2db9-47d5-adee-e79921918a6f">
      <UserInfo>
        <DisplayName/>
        <AccountId xsi:nil="true"/>
        <AccountType/>
      </UserInfo>
    </Student_Groups>
    <_activity xmlns="306693b3-2db9-47d5-adee-e79921918a6f" xsi:nil="true"/>
    <Invited_Teachers xmlns="306693b3-2db9-47d5-adee-e79921918a6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113340-4AEF-4B9B-BDC0-877BE9F2F3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6693b3-2db9-47d5-adee-e79921918a6f"/>
    <ds:schemaRef ds:uri="5c17c5f3-4544-405b-97be-8bd0ae1454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6D1140-20BE-4BAE-813C-6F29CDA069E8}">
  <ds:schemaRefs>
    <ds:schemaRef ds:uri="http://schemas.microsoft.com/office/2006/documentManagement/types"/>
    <ds:schemaRef ds:uri="http://schemas.microsoft.com/office/2006/metadata/properties"/>
    <ds:schemaRef ds:uri="306693b3-2db9-47d5-adee-e79921918a6f"/>
    <ds:schemaRef ds:uri="http://purl.org/dc/terms/"/>
    <ds:schemaRef ds:uri="http://purl.org/dc/dcmitype/"/>
    <ds:schemaRef ds:uri="http://purl.org/dc/elements/1.1/"/>
    <ds:schemaRef ds:uri="http://schemas.openxmlformats.org/package/2006/metadata/core-properties"/>
    <ds:schemaRef ds:uri="5c17c5f3-4544-405b-97be-8bd0ae1454ef"/>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E8634D1A-1645-4A2B-B9C8-E1ACA093C2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Bold Momentum</Template>
  <TotalTime>3688</TotalTime>
  <Words>937</Words>
  <Application>Microsoft Office PowerPoint</Application>
  <PresentationFormat>Widescreen</PresentationFormat>
  <Paragraphs>112</Paragraphs>
  <Slides>19</Slides>
  <Notes>1</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19</vt:i4>
      </vt:variant>
    </vt:vector>
  </HeadingPairs>
  <TitlesOfParts>
    <vt:vector size="37" baseType="lpstr">
      <vt:lpstr>Anybody Expanded Medium</vt:lpstr>
      <vt:lpstr>Anybody ExtraExpanded</vt:lpstr>
      <vt:lpstr>Anybody ExtraExpanded Black</vt:lpstr>
      <vt:lpstr>Anybody SemiBold</vt:lpstr>
      <vt:lpstr>Anybody SemiCondensed Light</vt:lpstr>
      <vt:lpstr>Anybody SemiCondensed Medium</vt:lpstr>
      <vt:lpstr>Anybody SemiExpanded Black</vt:lpstr>
      <vt:lpstr>Anybody SemiExpanded Light</vt:lpstr>
      <vt:lpstr>Arial</vt:lpstr>
      <vt:lpstr>Calibri</vt:lpstr>
      <vt:lpstr>Calibri Light</vt:lpstr>
      <vt:lpstr>Gentona Book</vt:lpstr>
      <vt:lpstr>IBM Plex Sans</vt:lpstr>
      <vt:lpstr>IBM Plex Sans Light</vt:lpstr>
      <vt:lpstr>IBM Plex Sans Medium</vt:lpstr>
      <vt:lpstr>IBM Plex Sans SemiBold</vt:lpstr>
      <vt:lpstr>Obviously Wide Medi</vt:lpstr>
      <vt:lpstr>Streamlined Momentum</vt:lpstr>
      <vt:lpstr>Taking Steps to Title II: A Digital Accessibility Crash Course</vt:lpstr>
      <vt:lpstr>What's on the agenda?</vt:lpstr>
      <vt:lpstr>Title II and You</vt:lpstr>
      <vt:lpstr>What is Title II?</vt:lpstr>
      <vt:lpstr>What’s New with Title II?</vt:lpstr>
      <vt:lpstr>Okay, but what does that actually mean?</vt:lpstr>
      <vt:lpstr>Introduction to  Digital Accessibility</vt:lpstr>
      <vt:lpstr>What is Digital Accessibility?</vt:lpstr>
      <vt:lpstr>Digital Accessibility for Humans​</vt:lpstr>
      <vt:lpstr>Strategy 1: Multimodal Content​</vt:lpstr>
      <vt:lpstr>Strategy 2:Use Color Carefully</vt:lpstr>
      <vt:lpstr>Strategy 3:Make It Readable for Everyone​</vt:lpstr>
      <vt:lpstr>Math Equations Options​</vt:lpstr>
      <vt:lpstr>Some Odds and Ends</vt:lpstr>
      <vt:lpstr>Keep your momentum going</vt:lpstr>
      <vt:lpstr>8 Steps to Course Accessibility​</vt:lpstr>
      <vt:lpstr>Resources from UFIT</vt:lpstr>
      <vt:lpstr>Don't be Afraid to Ask for Help</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Digital Learning Environment</dc:title>
  <dc:creator>Yang,Ryan</dc:creator>
  <cp:lastModifiedBy>Mojeiko, Leslie Paige</cp:lastModifiedBy>
  <cp:revision>20</cp:revision>
  <dcterms:created xsi:type="dcterms:W3CDTF">2023-06-23T17:36:28Z</dcterms:created>
  <dcterms:modified xsi:type="dcterms:W3CDTF">2025-09-26T11:50:27Z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0x010100E8F27FF1A0031140946B177EA8C8D57F</vt:lpwstr>
  </property>
  <property fmtid="{D5CDD505-2E9C-101B-9397-08002B2CF9AE}" pid="3" name="MediaServiceImageTags">
    <vt:lpwstr/>
  </property>
</Properties>
</file>